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9"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5" d="100"/>
          <a:sy n="85" d="100"/>
        </p:scale>
        <p:origin x="-708" y="-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 name="Shape 3"/>
          <p:cNvSpPr txBox="1">
            <a:spLocks noGrp="1"/>
          </p:cNvSpPr>
          <p:nvPr>
            <p:ph type="body" idx="1"/>
          </p:nvPr>
        </p:nvSpPr>
        <p:spPr>
          <a:xfrm>
            <a:off x="685800" y="4343400"/>
            <a:ext cx="5486399" cy="4114800"/>
          </a:xfrm>
          <a:prstGeom prst="rect">
            <a:avLst/>
          </a:prstGeom>
        </p:spPr>
        <p:txBody>
          <a:bodyPr lIns="91425" tIns="91425" rIns="91425" b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a:endParaRPr/>
          </a:p>
        </p:txBody>
      </p:sp>
    </p:spTree>
    <p:extLst>
      <p:ext uri="{BB962C8B-B14F-4D97-AF65-F5344CB8AC3E}">
        <p14:creationId xmlns:p14="http://schemas.microsoft.com/office/powerpoint/2010/main" val="3039101037"/>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Shape 8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84" name="Shape 84"/>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42" name="Shape 14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Shape 14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48" name="Shape 148"/>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Shape 15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54" name="Shape 154"/>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1" name="Shape 16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Shape 166"/>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67" name="Shape 167"/>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Shape 17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73" name="Shape 17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Shape 90"/>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91" name="Shape 9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00" name="Shape 100"/>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06" name="Shape 106"/>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Shape 11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12" name="Shape 11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18" name="Shape 118"/>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24" name="Shape 124"/>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30" name="Shape 130"/>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36" name="Shape 136"/>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10"/>
        <p:cNvGrpSpPr/>
        <p:nvPr/>
      </p:nvGrpSpPr>
      <p:grpSpPr>
        <a:xfrm>
          <a:off x="0" y="0"/>
          <a:ext cx="0" cy="0"/>
          <a:chOff x="0" y="0"/>
          <a:chExt cx="0" cy="0"/>
        </a:xfrm>
      </p:grpSpPr>
      <p:sp>
        <p:nvSpPr>
          <p:cNvPr id="11" name="Shape 11"/>
          <p:cNvSpPr txBox="1">
            <a:spLocks noGrp="1"/>
          </p:cNvSpPr>
          <p:nvPr>
            <p:ph type="ctrTitle"/>
          </p:nvPr>
        </p:nvSpPr>
        <p:spPr>
          <a:xfrm>
            <a:off x="685800" y="2130425"/>
            <a:ext cx="7772400" cy="1470024"/>
          </a:xfrm>
          <a:prstGeom prst="rect">
            <a:avLst/>
          </a:prstGeom>
          <a:noFill/>
          <a:ln>
            <a:noFill/>
          </a:ln>
        </p:spPr>
        <p:txBody>
          <a:bodyPr lIns="91425" tIns="91425" rIns="91425" bIns="91425" anchor="ctr" anchorCtr="0"/>
          <a:lstStyle>
            <a:lvl1pPr marL="0" marR="0" indent="0" algn="ctr" rtl="0">
              <a:spcBef>
                <a:spcPts val="0"/>
              </a:spcBef>
              <a:buClr>
                <a:schemeClr val="dk1"/>
              </a:buClr>
              <a:buFont typeface="Calibri"/>
              <a:buNone/>
              <a:defRPr sz="4400" b="0" i="0" u="none" strike="noStrike" cap="none" baseline="0">
                <a:solidFill>
                  <a:schemeClr val="dk1"/>
                </a:solidFill>
                <a:latin typeface="Calibri"/>
                <a:ea typeface="Calibri"/>
                <a:cs typeface="Calibri"/>
                <a:sym typeface="Calibri"/>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12" name="Shape 12"/>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indent="0" algn="ctr" rtl="0">
              <a:spcBef>
                <a:spcPts val="640"/>
              </a:spcBef>
              <a:buClr>
                <a:srgbClr val="888888"/>
              </a:buClr>
              <a:buFont typeface="Calibri"/>
              <a:buNone/>
              <a:defRPr sz="3200" b="0" i="0" u="none" strike="noStrike" cap="none" baseline="0">
                <a:solidFill>
                  <a:srgbClr val="888888"/>
                </a:solidFill>
                <a:latin typeface="Calibri"/>
                <a:ea typeface="Calibri"/>
                <a:cs typeface="Calibri"/>
                <a:sym typeface="Calibri"/>
              </a:defRPr>
            </a:lvl1pPr>
            <a:lvl2pPr marL="457200" marR="0" indent="0" algn="ctr" rtl="0">
              <a:spcBef>
                <a:spcPts val="560"/>
              </a:spcBef>
              <a:buClr>
                <a:srgbClr val="888888"/>
              </a:buClr>
              <a:buFont typeface="Calibri"/>
              <a:buNone/>
              <a:defRPr sz="2800" b="0" i="0" u="none" strike="noStrike" cap="none" baseline="0">
                <a:solidFill>
                  <a:srgbClr val="888888"/>
                </a:solidFill>
                <a:latin typeface="Calibri"/>
                <a:ea typeface="Calibri"/>
                <a:cs typeface="Calibri"/>
                <a:sym typeface="Calibri"/>
              </a:defRPr>
            </a:lvl2pPr>
            <a:lvl3pPr marL="914400" marR="0" indent="0" algn="ctr" rtl="0">
              <a:spcBef>
                <a:spcPts val="480"/>
              </a:spcBef>
              <a:buClr>
                <a:srgbClr val="888888"/>
              </a:buClr>
              <a:buFont typeface="Calibri"/>
              <a:buNone/>
              <a:defRPr sz="2400" b="0" i="0" u="none" strike="noStrike" cap="none" baseline="0">
                <a:solidFill>
                  <a:srgbClr val="888888"/>
                </a:solidFill>
                <a:latin typeface="Calibri"/>
                <a:ea typeface="Calibri"/>
                <a:cs typeface="Calibri"/>
                <a:sym typeface="Calibri"/>
              </a:defRPr>
            </a:lvl3pPr>
            <a:lvl4pPr marL="1371600" marR="0" indent="0" algn="ctr" rtl="0">
              <a:spcBef>
                <a:spcPts val="400"/>
              </a:spcBef>
              <a:buClr>
                <a:srgbClr val="888888"/>
              </a:buClr>
              <a:buFont typeface="Calibri"/>
              <a:buNone/>
              <a:defRPr sz="2000" b="0" i="0" u="none" strike="noStrike" cap="none" baseline="0">
                <a:solidFill>
                  <a:srgbClr val="888888"/>
                </a:solidFill>
                <a:latin typeface="Calibri"/>
                <a:ea typeface="Calibri"/>
                <a:cs typeface="Calibri"/>
                <a:sym typeface="Calibri"/>
              </a:defRPr>
            </a:lvl4pPr>
            <a:lvl5pPr marL="1828800" marR="0" indent="0" algn="ctr" rtl="0">
              <a:spcBef>
                <a:spcPts val="400"/>
              </a:spcBef>
              <a:buClr>
                <a:srgbClr val="888888"/>
              </a:buClr>
              <a:buFont typeface="Calibri"/>
              <a:buNone/>
              <a:defRPr sz="2000" b="0" i="0" u="none" strike="noStrike" cap="none" baseline="0">
                <a:solidFill>
                  <a:srgbClr val="888888"/>
                </a:solidFill>
                <a:latin typeface="Calibri"/>
                <a:ea typeface="Calibri"/>
                <a:cs typeface="Calibri"/>
                <a:sym typeface="Calibri"/>
              </a:defRPr>
            </a:lvl5pPr>
            <a:lvl6pPr marL="2286000" marR="0" indent="0" algn="ctr" rtl="0">
              <a:spcBef>
                <a:spcPts val="400"/>
              </a:spcBef>
              <a:buClr>
                <a:srgbClr val="888888"/>
              </a:buClr>
              <a:buFont typeface="Calibri"/>
              <a:buNone/>
              <a:defRPr sz="2000" b="0" i="0" u="none" strike="noStrike" cap="none" baseline="0">
                <a:solidFill>
                  <a:srgbClr val="888888"/>
                </a:solidFill>
                <a:latin typeface="Calibri"/>
                <a:ea typeface="Calibri"/>
                <a:cs typeface="Calibri"/>
                <a:sym typeface="Calibri"/>
              </a:defRPr>
            </a:lvl6pPr>
            <a:lvl7pPr marL="2743200" marR="0" indent="0" algn="ctr" rtl="0">
              <a:spcBef>
                <a:spcPts val="400"/>
              </a:spcBef>
              <a:buClr>
                <a:srgbClr val="888888"/>
              </a:buClr>
              <a:buFont typeface="Calibri"/>
              <a:buNone/>
              <a:defRPr sz="2000" b="0" i="0" u="none" strike="noStrike" cap="none" baseline="0">
                <a:solidFill>
                  <a:srgbClr val="888888"/>
                </a:solidFill>
                <a:latin typeface="Calibri"/>
                <a:ea typeface="Calibri"/>
                <a:cs typeface="Calibri"/>
                <a:sym typeface="Calibri"/>
              </a:defRPr>
            </a:lvl7pPr>
            <a:lvl8pPr marL="3200400" marR="0" indent="0" algn="ctr" rtl="0">
              <a:spcBef>
                <a:spcPts val="400"/>
              </a:spcBef>
              <a:buClr>
                <a:srgbClr val="888888"/>
              </a:buClr>
              <a:buFont typeface="Calibri"/>
              <a:buNone/>
              <a:defRPr sz="2000" b="0" i="0" u="none" strike="noStrike" cap="none" baseline="0">
                <a:solidFill>
                  <a:srgbClr val="888888"/>
                </a:solidFill>
                <a:latin typeface="Calibri"/>
                <a:ea typeface="Calibri"/>
                <a:cs typeface="Calibri"/>
                <a:sym typeface="Calibri"/>
              </a:defRPr>
            </a:lvl8pPr>
            <a:lvl9pPr marL="3657600" marR="0" indent="0" algn="ctr" rtl="0">
              <a:spcBef>
                <a:spcPts val="400"/>
              </a:spcBef>
              <a:buClr>
                <a:srgbClr val="888888"/>
              </a:buClr>
              <a:buFont typeface="Calibri"/>
              <a:buNone/>
              <a:defRPr sz="2000" b="0" i="0" u="none" strike="noStrike" cap="none" baseline="0">
                <a:solidFill>
                  <a:srgbClr val="888888"/>
                </a:solidFill>
                <a:latin typeface="Calibri"/>
                <a:ea typeface="Calibri"/>
                <a:cs typeface="Calibri"/>
                <a:sym typeface="Calibri"/>
              </a:defRPr>
            </a:lvl9pPr>
          </a:lstStyle>
          <a:p>
            <a:endParaRPr/>
          </a:p>
        </p:txBody>
      </p:sp>
      <p:sp>
        <p:nvSpPr>
          <p:cNvPr id="13" name="Shape 13"/>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14" name="Shape 14"/>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15" name="Shape 15"/>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Tx" type="vertTx">
  <p:cSld name="vertTx">
    <p:spTree>
      <p:nvGrpSpPr>
        <p:cNvPr id="1" name="Shape 67"/>
        <p:cNvGrpSpPr/>
        <p:nvPr/>
      </p:nvGrpSpPr>
      <p:grpSpPr>
        <a:xfrm>
          <a:off x="0" y="0"/>
          <a:ext cx="0" cy="0"/>
          <a:chOff x="0" y="0"/>
          <a:chExt cx="0" cy="0"/>
        </a:xfrm>
      </p:grpSpPr>
      <p:sp>
        <p:nvSpPr>
          <p:cNvPr id="68" name="Shape 68"/>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sz="4400">
                <a:solidFill>
                  <a:schemeClr val="dk1"/>
                </a:solidFill>
                <a:latin typeface="Calibri"/>
                <a:ea typeface="Calibri"/>
                <a:cs typeface="Calibri"/>
                <a:sym typeface="Calibri"/>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9" name="Shape 69"/>
          <p:cNvSpPr txBox="1">
            <a:spLocks noGrp="1"/>
          </p:cNvSpPr>
          <p:nvPr>
            <p:ph type="body" idx="1"/>
          </p:nvPr>
        </p:nvSpPr>
        <p:spPr>
          <a:xfrm rot="5400000">
            <a:off x="2309018" y="-251618"/>
            <a:ext cx="4525963" cy="8229600"/>
          </a:xfrm>
          <a:prstGeom prst="rect">
            <a:avLst/>
          </a:prstGeom>
          <a:noFill/>
          <a:ln>
            <a:noFill/>
          </a:ln>
        </p:spPr>
        <p:txBody>
          <a:bodyPr lIns="91425" tIns="91425" rIns="91425" bIns="91425" anchor="t" anchorCtr="0"/>
          <a:lstStyle>
            <a:lvl1pPr marL="342900" indent="-222250" algn="l" rtl="0">
              <a:spcBef>
                <a:spcPts val="640"/>
              </a:spcBef>
              <a:buClr>
                <a:schemeClr val="dk1"/>
              </a:buClr>
              <a:buFont typeface="Arial"/>
              <a:buChar char="•"/>
              <a:defRPr sz="3200">
                <a:solidFill>
                  <a:schemeClr val="dk1"/>
                </a:solidFill>
                <a:latin typeface="Calibri"/>
                <a:ea typeface="Calibri"/>
                <a:cs typeface="Calibri"/>
                <a:sym typeface="Calibri"/>
              </a:defRPr>
            </a:lvl1pPr>
            <a:lvl2pPr marL="742950" indent="-177800" algn="l" rtl="0">
              <a:spcBef>
                <a:spcPts val="560"/>
              </a:spcBef>
              <a:buClr>
                <a:schemeClr val="dk1"/>
              </a:buClr>
              <a:buFont typeface="Arial"/>
              <a:buChar char="•"/>
              <a:defRPr sz="2800">
                <a:solidFill>
                  <a:schemeClr val="dk1"/>
                </a:solidFill>
                <a:latin typeface="Calibri"/>
                <a:ea typeface="Calibri"/>
                <a:cs typeface="Calibri"/>
                <a:sym typeface="Calibri"/>
              </a:defRPr>
            </a:lvl2pPr>
            <a:lvl3pPr marL="1143000" indent="-136525" algn="l" rtl="0">
              <a:spcBef>
                <a:spcPts val="480"/>
              </a:spcBef>
              <a:buClr>
                <a:schemeClr val="dk1"/>
              </a:buClr>
              <a:buFont typeface="Arial"/>
              <a:buChar char="•"/>
              <a:defRPr sz="2400">
                <a:solidFill>
                  <a:schemeClr val="dk1"/>
                </a:solidFill>
                <a:latin typeface="Calibri"/>
                <a:ea typeface="Calibri"/>
                <a:cs typeface="Calibri"/>
                <a:sym typeface="Calibri"/>
              </a:defRPr>
            </a:lvl3pPr>
            <a:lvl4pPr marL="1600200" indent="-152400" algn="l" rtl="0">
              <a:spcBef>
                <a:spcPts val="400"/>
              </a:spcBef>
              <a:buClr>
                <a:schemeClr val="dk1"/>
              </a:buClr>
              <a:buFont typeface="Arial"/>
              <a:buChar char="•"/>
              <a:defRPr sz="2000">
                <a:solidFill>
                  <a:schemeClr val="dk1"/>
                </a:solidFill>
                <a:latin typeface="Calibri"/>
                <a:ea typeface="Calibri"/>
                <a:cs typeface="Calibri"/>
                <a:sym typeface="Calibri"/>
              </a:defRPr>
            </a:lvl4pPr>
            <a:lvl5pPr marL="2057400" indent="-152400" algn="l" rtl="0">
              <a:spcBef>
                <a:spcPts val="400"/>
              </a:spcBef>
              <a:buClr>
                <a:schemeClr val="dk1"/>
              </a:buClr>
              <a:buFont typeface="Arial"/>
              <a:buChar char="•"/>
              <a:defRPr sz="2000">
                <a:solidFill>
                  <a:schemeClr val="dk1"/>
                </a:solidFill>
                <a:latin typeface="Calibri"/>
                <a:ea typeface="Calibri"/>
                <a:cs typeface="Calibri"/>
                <a:sym typeface="Calibri"/>
              </a:defRPr>
            </a:lvl5pPr>
            <a:lvl6pPr marL="2514600" indent="-1524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indent="-1524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indent="-1524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indent="-1524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70" name="Shape 70"/>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71" name="Shape 7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72" name="Shape 72"/>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TitleAndTx" type="vertTitleAndTx">
  <p:cSld name="vertTitleAndTx">
    <p:spTree>
      <p:nvGrpSpPr>
        <p:cNvPr id="1" name="Shape 73"/>
        <p:cNvGrpSpPr/>
        <p:nvPr/>
      </p:nvGrpSpPr>
      <p:grpSpPr>
        <a:xfrm>
          <a:off x="0" y="0"/>
          <a:ext cx="0" cy="0"/>
          <a:chOff x="0" y="0"/>
          <a:chExt cx="0" cy="0"/>
        </a:xfrm>
      </p:grpSpPr>
      <p:sp>
        <p:nvSpPr>
          <p:cNvPr id="74" name="Shape 74"/>
          <p:cNvSpPr txBox="1">
            <a:spLocks noGrp="1"/>
          </p:cNvSpPr>
          <p:nvPr>
            <p:ph type="title"/>
          </p:nvPr>
        </p:nvSpPr>
        <p:spPr>
          <a:xfrm rot="5400000">
            <a:off x="4732337" y="2171700"/>
            <a:ext cx="5851525" cy="20574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sz="4400">
                <a:solidFill>
                  <a:schemeClr val="dk1"/>
                </a:solidFill>
                <a:latin typeface="Calibri"/>
                <a:ea typeface="Calibri"/>
                <a:cs typeface="Calibri"/>
                <a:sym typeface="Calibri"/>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75" name="Shape 75"/>
          <p:cNvSpPr txBox="1">
            <a:spLocks noGrp="1"/>
          </p:cNvSpPr>
          <p:nvPr>
            <p:ph type="body" idx="1"/>
          </p:nvPr>
        </p:nvSpPr>
        <p:spPr>
          <a:xfrm rot="5400000">
            <a:off x="541337" y="190500"/>
            <a:ext cx="5851525" cy="6019799"/>
          </a:xfrm>
          <a:prstGeom prst="rect">
            <a:avLst/>
          </a:prstGeom>
          <a:noFill/>
          <a:ln>
            <a:noFill/>
          </a:ln>
        </p:spPr>
        <p:txBody>
          <a:bodyPr lIns="91425" tIns="91425" rIns="91425" bIns="91425" anchor="t" anchorCtr="0"/>
          <a:lstStyle>
            <a:lvl1pPr marL="342900" indent="-222250" algn="l" rtl="0">
              <a:spcBef>
                <a:spcPts val="640"/>
              </a:spcBef>
              <a:buClr>
                <a:schemeClr val="dk1"/>
              </a:buClr>
              <a:buFont typeface="Arial"/>
              <a:buChar char="•"/>
              <a:defRPr sz="3200">
                <a:solidFill>
                  <a:schemeClr val="dk1"/>
                </a:solidFill>
                <a:latin typeface="Calibri"/>
                <a:ea typeface="Calibri"/>
                <a:cs typeface="Calibri"/>
                <a:sym typeface="Calibri"/>
              </a:defRPr>
            </a:lvl1pPr>
            <a:lvl2pPr marL="742950" indent="-177800" algn="l" rtl="0">
              <a:spcBef>
                <a:spcPts val="560"/>
              </a:spcBef>
              <a:buClr>
                <a:schemeClr val="dk1"/>
              </a:buClr>
              <a:buFont typeface="Arial"/>
              <a:buChar char="•"/>
              <a:defRPr sz="2800">
                <a:solidFill>
                  <a:schemeClr val="dk1"/>
                </a:solidFill>
                <a:latin typeface="Calibri"/>
                <a:ea typeface="Calibri"/>
                <a:cs typeface="Calibri"/>
                <a:sym typeface="Calibri"/>
              </a:defRPr>
            </a:lvl2pPr>
            <a:lvl3pPr marL="1143000" indent="-136525" algn="l" rtl="0">
              <a:spcBef>
                <a:spcPts val="480"/>
              </a:spcBef>
              <a:buClr>
                <a:schemeClr val="dk1"/>
              </a:buClr>
              <a:buFont typeface="Arial"/>
              <a:buChar char="•"/>
              <a:defRPr sz="2400">
                <a:solidFill>
                  <a:schemeClr val="dk1"/>
                </a:solidFill>
                <a:latin typeface="Calibri"/>
                <a:ea typeface="Calibri"/>
                <a:cs typeface="Calibri"/>
                <a:sym typeface="Calibri"/>
              </a:defRPr>
            </a:lvl3pPr>
            <a:lvl4pPr marL="1600200" indent="-152400" algn="l" rtl="0">
              <a:spcBef>
                <a:spcPts val="400"/>
              </a:spcBef>
              <a:buClr>
                <a:schemeClr val="dk1"/>
              </a:buClr>
              <a:buFont typeface="Arial"/>
              <a:buChar char="•"/>
              <a:defRPr sz="2000">
                <a:solidFill>
                  <a:schemeClr val="dk1"/>
                </a:solidFill>
                <a:latin typeface="Calibri"/>
                <a:ea typeface="Calibri"/>
                <a:cs typeface="Calibri"/>
                <a:sym typeface="Calibri"/>
              </a:defRPr>
            </a:lvl4pPr>
            <a:lvl5pPr marL="2057400" indent="-152400" algn="l" rtl="0">
              <a:spcBef>
                <a:spcPts val="400"/>
              </a:spcBef>
              <a:buClr>
                <a:schemeClr val="dk1"/>
              </a:buClr>
              <a:buFont typeface="Arial"/>
              <a:buChar char="•"/>
              <a:defRPr sz="2000">
                <a:solidFill>
                  <a:schemeClr val="dk1"/>
                </a:solidFill>
                <a:latin typeface="Calibri"/>
                <a:ea typeface="Calibri"/>
                <a:cs typeface="Calibri"/>
                <a:sym typeface="Calibri"/>
              </a:defRPr>
            </a:lvl5pPr>
            <a:lvl6pPr marL="2514600" indent="-1524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indent="-1524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indent="-1524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indent="-1524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76" name="Shape 7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77" name="Shape 7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78" name="Shape 78"/>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bj" type="obj">
  <p:cSld name="obj">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sz="4400">
                <a:solidFill>
                  <a:schemeClr val="dk1"/>
                </a:solidFill>
                <a:latin typeface="Calibri"/>
                <a:ea typeface="Calibri"/>
                <a:cs typeface="Calibri"/>
                <a:sym typeface="Calibri"/>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18" name="Shape 18"/>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indent="-222250" algn="l" rtl="0">
              <a:spcBef>
                <a:spcPts val="640"/>
              </a:spcBef>
              <a:buClr>
                <a:schemeClr val="dk1"/>
              </a:buClr>
              <a:buFont typeface="Arial"/>
              <a:buChar char="•"/>
              <a:defRPr sz="3200">
                <a:solidFill>
                  <a:schemeClr val="dk1"/>
                </a:solidFill>
                <a:latin typeface="Calibri"/>
                <a:ea typeface="Calibri"/>
                <a:cs typeface="Calibri"/>
                <a:sym typeface="Calibri"/>
              </a:defRPr>
            </a:lvl1pPr>
            <a:lvl2pPr marL="742950" indent="-177800" algn="l" rtl="0">
              <a:spcBef>
                <a:spcPts val="560"/>
              </a:spcBef>
              <a:buClr>
                <a:schemeClr val="dk1"/>
              </a:buClr>
              <a:buFont typeface="Arial"/>
              <a:buChar char="•"/>
              <a:defRPr sz="2800">
                <a:solidFill>
                  <a:schemeClr val="dk1"/>
                </a:solidFill>
                <a:latin typeface="Calibri"/>
                <a:ea typeface="Calibri"/>
                <a:cs typeface="Calibri"/>
                <a:sym typeface="Calibri"/>
              </a:defRPr>
            </a:lvl2pPr>
            <a:lvl3pPr marL="1143000" indent="-136525" algn="l" rtl="0">
              <a:spcBef>
                <a:spcPts val="480"/>
              </a:spcBef>
              <a:buClr>
                <a:schemeClr val="dk1"/>
              </a:buClr>
              <a:buFont typeface="Arial"/>
              <a:buChar char="•"/>
              <a:defRPr sz="2400">
                <a:solidFill>
                  <a:schemeClr val="dk1"/>
                </a:solidFill>
                <a:latin typeface="Calibri"/>
                <a:ea typeface="Calibri"/>
                <a:cs typeface="Calibri"/>
                <a:sym typeface="Calibri"/>
              </a:defRPr>
            </a:lvl3pPr>
            <a:lvl4pPr marL="1600200" indent="-152400" algn="l" rtl="0">
              <a:spcBef>
                <a:spcPts val="400"/>
              </a:spcBef>
              <a:buClr>
                <a:schemeClr val="dk1"/>
              </a:buClr>
              <a:buFont typeface="Arial"/>
              <a:buChar char="•"/>
              <a:defRPr sz="2000">
                <a:solidFill>
                  <a:schemeClr val="dk1"/>
                </a:solidFill>
                <a:latin typeface="Calibri"/>
                <a:ea typeface="Calibri"/>
                <a:cs typeface="Calibri"/>
                <a:sym typeface="Calibri"/>
              </a:defRPr>
            </a:lvl4pPr>
            <a:lvl5pPr marL="2057400" indent="-152400" algn="l" rtl="0">
              <a:spcBef>
                <a:spcPts val="400"/>
              </a:spcBef>
              <a:buClr>
                <a:schemeClr val="dk1"/>
              </a:buClr>
              <a:buFont typeface="Arial"/>
              <a:buChar char="•"/>
              <a:defRPr sz="2000">
                <a:solidFill>
                  <a:schemeClr val="dk1"/>
                </a:solidFill>
                <a:latin typeface="Calibri"/>
                <a:ea typeface="Calibri"/>
                <a:cs typeface="Calibri"/>
                <a:sym typeface="Calibri"/>
              </a:defRPr>
            </a:lvl5pPr>
            <a:lvl6pPr marL="2514600" indent="-1524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indent="-1524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indent="-1524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indent="-1524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19" name="Shape 1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20" name="Shape 2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21" name="Shape 21"/>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Head" type="secHead">
  <p:cSld name="secHead">
    <p:spTree>
      <p:nvGrpSpPr>
        <p:cNvPr id="1" name="Shape 22"/>
        <p:cNvGrpSpPr/>
        <p:nvPr/>
      </p:nvGrpSpPr>
      <p:grpSpPr>
        <a:xfrm>
          <a:off x="0" y="0"/>
          <a:ext cx="0" cy="0"/>
          <a:chOff x="0" y="0"/>
          <a:chExt cx="0" cy="0"/>
        </a:xfrm>
      </p:grpSpPr>
      <p:sp>
        <p:nvSpPr>
          <p:cNvPr id="23" name="Shape 23"/>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defRPr sz="4000" b="1" cap="small"/>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24" name="Shape 24"/>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indent="0" rtl="0">
              <a:buClr>
                <a:srgbClr val="888888"/>
              </a:buClr>
              <a:buFont typeface="Calibri"/>
              <a:buNone/>
              <a:defRPr sz="2000">
                <a:solidFill>
                  <a:srgbClr val="888888"/>
                </a:solidFill>
              </a:defRPr>
            </a:lvl1pPr>
            <a:lvl2pPr marL="457200" indent="0" rtl="0">
              <a:buClr>
                <a:srgbClr val="888888"/>
              </a:buClr>
              <a:buFont typeface="Calibri"/>
              <a:buNone/>
              <a:defRPr sz="1800">
                <a:solidFill>
                  <a:srgbClr val="888888"/>
                </a:solidFill>
              </a:defRPr>
            </a:lvl2pPr>
            <a:lvl3pPr marL="914400" indent="0" rtl="0">
              <a:buClr>
                <a:srgbClr val="888888"/>
              </a:buClr>
              <a:buFont typeface="Calibri"/>
              <a:buNone/>
              <a:defRPr sz="1600">
                <a:solidFill>
                  <a:srgbClr val="888888"/>
                </a:solidFill>
              </a:defRPr>
            </a:lvl3pPr>
            <a:lvl4pPr marL="1371600" indent="0" rtl="0">
              <a:buClr>
                <a:srgbClr val="888888"/>
              </a:buClr>
              <a:buFont typeface="Calibri"/>
              <a:buNone/>
              <a:defRPr sz="1400">
                <a:solidFill>
                  <a:srgbClr val="888888"/>
                </a:solidFill>
              </a:defRPr>
            </a:lvl4pPr>
            <a:lvl5pPr marL="1828800" indent="0" rtl="0">
              <a:buClr>
                <a:srgbClr val="888888"/>
              </a:buClr>
              <a:buFont typeface="Calibri"/>
              <a:buNone/>
              <a:defRPr sz="1400">
                <a:solidFill>
                  <a:srgbClr val="888888"/>
                </a:solidFill>
              </a:defRPr>
            </a:lvl5pPr>
            <a:lvl6pPr marL="2286000" indent="0" rtl="0">
              <a:buClr>
                <a:srgbClr val="888888"/>
              </a:buClr>
              <a:buFont typeface="Calibri"/>
              <a:buNone/>
              <a:defRPr sz="1400">
                <a:solidFill>
                  <a:srgbClr val="888888"/>
                </a:solidFill>
              </a:defRPr>
            </a:lvl6pPr>
            <a:lvl7pPr marL="2743200" indent="0" rtl="0">
              <a:buClr>
                <a:srgbClr val="888888"/>
              </a:buClr>
              <a:buFont typeface="Calibri"/>
              <a:buNone/>
              <a:defRPr sz="1400">
                <a:solidFill>
                  <a:srgbClr val="888888"/>
                </a:solidFill>
              </a:defRPr>
            </a:lvl7pPr>
            <a:lvl8pPr marL="3200400" indent="0" rtl="0">
              <a:buClr>
                <a:srgbClr val="888888"/>
              </a:buClr>
              <a:buFont typeface="Calibri"/>
              <a:buNone/>
              <a:defRPr sz="1400">
                <a:solidFill>
                  <a:srgbClr val="888888"/>
                </a:solidFill>
              </a:defRPr>
            </a:lvl8pPr>
            <a:lvl9pPr marL="3657600" indent="0" rtl="0">
              <a:buClr>
                <a:srgbClr val="888888"/>
              </a:buClr>
              <a:buFont typeface="Calibri"/>
              <a:buNone/>
              <a:defRPr sz="1400">
                <a:solidFill>
                  <a:srgbClr val="888888"/>
                </a:solidFill>
              </a:defRPr>
            </a:lvl9pPr>
          </a:lstStyle>
          <a:p>
            <a:endParaRPr/>
          </a:p>
        </p:txBody>
      </p:sp>
      <p:sp>
        <p:nvSpPr>
          <p:cNvPr id="25" name="Shape 2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Obj" type="twoObj">
  <p:cSld name="twoObj">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sz="4400">
                <a:solidFill>
                  <a:schemeClr val="dk1"/>
                </a:solidFill>
                <a:latin typeface="Calibri"/>
                <a:ea typeface="Calibri"/>
                <a:cs typeface="Calibri"/>
                <a:sym typeface="Calibri"/>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0" name="Shape 30"/>
          <p:cNvSpPr txBox="1">
            <a:spLocks noGrp="1"/>
          </p:cNvSpPr>
          <p:nvPr>
            <p:ph type="body" idx="1"/>
          </p:nvPr>
        </p:nvSpPr>
        <p:spPr>
          <a:xfrm>
            <a:off x="457200" y="1600200"/>
            <a:ext cx="4038599" cy="4525963"/>
          </a:xfrm>
          <a:prstGeom prst="rect">
            <a:avLst/>
          </a:prstGeom>
          <a:noFill/>
          <a:ln>
            <a:noFill/>
          </a:ln>
        </p:spPr>
        <p:txBody>
          <a:bodyPr lIns="91425" tIns="91425" rIns="91425" bIns="91425" anchor="t" anchorCtr="0"/>
          <a:lstStyle>
            <a:lvl1pPr rtl="0">
              <a:defRPr sz="2800"/>
            </a:lvl1pPr>
            <a:lvl2pPr rtl="0">
              <a:defRPr sz="2400"/>
            </a:lvl2pPr>
            <a:lvl3pPr rtl="0">
              <a:defRPr sz="2000"/>
            </a:lvl3pPr>
            <a:lvl4pPr rtl="0">
              <a:defRPr sz="1800"/>
            </a:lvl4pPr>
            <a:lvl5pPr rtl="0">
              <a:defRPr sz="1800"/>
            </a:lvl5pPr>
            <a:lvl6pPr rtl="0">
              <a:defRPr sz="1800"/>
            </a:lvl6pPr>
            <a:lvl7pPr rtl="0">
              <a:defRPr sz="1800"/>
            </a:lvl7pPr>
            <a:lvl8pPr rtl="0">
              <a:defRPr sz="1800"/>
            </a:lvl8pPr>
            <a:lvl9pPr rtl="0">
              <a:defRPr sz="1800"/>
            </a:lvl9pPr>
          </a:lstStyle>
          <a:p>
            <a:endParaRPr/>
          </a:p>
        </p:txBody>
      </p:sp>
      <p:sp>
        <p:nvSpPr>
          <p:cNvPr id="31" name="Shape 31"/>
          <p:cNvSpPr txBox="1">
            <a:spLocks noGrp="1"/>
          </p:cNvSpPr>
          <p:nvPr>
            <p:ph type="body" idx="2"/>
          </p:nvPr>
        </p:nvSpPr>
        <p:spPr>
          <a:xfrm>
            <a:off x="4648200" y="1600200"/>
            <a:ext cx="4038599" cy="4525963"/>
          </a:xfrm>
          <a:prstGeom prst="rect">
            <a:avLst/>
          </a:prstGeom>
          <a:noFill/>
          <a:ln>
            <a:noFill/>
          </a:ln>
        </p:spPr>
        <p:txBody>
          <a:bodyPr lIns="91425" tIns="91425" rIns="91425" bIns="91425" anchor="t" anchorCtr="0"/>
          <a:lstStyle>
            <a:lvl1pPr rtl="0">
              <a:defRPr sz="2800"/>
            </a:lvl1pPr>
            <a:lvl2pPr rtl="0">
              <a:defRPr sz="2400"/>
            </a:lvl2pPr>
            <a:lvl3pPr rtl="0">
              <a:defRPr sz="2000"/>
            </a:lvl3pPr>
            <a:lvl4pPr rtl="0">
              <a:defRPr sz="1800"/>
            </a:lvl4pPr>
            <a:lvl5pPr rtl="0">
              <a:defRPr sz="1800"/>
            </a:lvl5pPr>
            <a:lvl6pPr rtl="0">
              <a:defRPr sz="1800"/>
            </a:lvl6pPr>
            <a:lvl7pPr rtl="0">
              <a:defRPr sz="1800"/>
            </a:lvl7pPr>
            <a:lvl8pPr rtl="0">
              <a:defRPr sz="1800"/>
            </a:lvl8pPr>
            <a:lvl9pPr rtl="0">
              <a:defRPr sz="1800"/>
            </a:lvl9pPr>
          </a:lstStyle>
          <a:p>
            <a:endParaRPr/>
          </a:p>
        </p:txBody>
      </p:sp>
      <p:sp>
        <p:nvSpPr>
          <p:cNvPr id="32" name="Shape 3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33" name="Shape 3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34" name="Shape 34"/>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TxTwoObj" type="twoTxTwoObj">
  <p:cSld name="twoTxTwoObj">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7" name="Shape 37"/>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indent="0" rtl="0">
              <a:buFont typeface="Calibri"/>
              <a:buNone/>
              <a:defRPr sz="2400" b="1"/>
            </a:lvl1pPr>
            <a:lvl2pPr marL="457200" indent="0" rtl="0">
              <a:buFont typeface="Calibri"/>
              <a:buNone/>
              <a:defRPr sz="2000" b="1"/>
            </a:lvl2pPr>
            <a:lvl3pPr marL="914400" indent="0" rtl="0">
              <a:buFont typeface="Calibri"/>
              <a:buNone/>
              <a:defRPr sz="1800" b="1"/>
            </a:lvl3pPr>
            <a:lvl4pPr marL="1371600" indent="0" rtl="0">
              <a:buFont typeface="Calibri"/>
              <a:buNone/>
              <a:defRPr sz="1600" b="1"/>
            </a:lvl4pPr>
            <a:lvl5pPr marL="1828800" indent="0" rtl="0">
              <a:buFont typeface="Calibri"/>
              <a:buNone/>
              <a:defRPr sz="1600" b="1"/>
            </a:lvl5pPr>
            <a:lvl6pPr marL="2286000" indent="0" rtl="0">
              <a:buFont typeface="Calibri"/>
              <a:buNone/>
              <a:defRPr sz="1600" b="1"/>
            </a:lvl6pPr>
            <a:lvl7pPr marL="2743200" indent="0" rtl="0">
              <a:buFont typeface="Calibri"/>
              <a:buNone/>
              <a:defRPr sz="1600" b="1"/>
            </a:lvl7pPr>
            <a:lvl8pPr marL="3200400" indent="0" rtl="0">
              <a:buFont typeface="Calibri"/>
              <a:buNone/>
              <a:defRPr sz="1600" b="1"/>
            </a:lvl8pPr>
            <a:lvl9pPr marL="3657600" indent="0" rtl="0">
              <a:buFont typeface="Calibri"/>
              <a:buNone/>
              <a:defRPr sz="1600" b="1"/>
            </a:lvl9pPr>
          </a:lstStyle>
          <a:p>
            <a:endParaRPr/>
          </a:p>
        </p:txBody>
      </p:sp>
      <p:sp>
        <p:nvSpPr>
          <p:cNvPr id="38" name="Shape 38"/>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rtl="0">
              <a:defRPr sz="2400"/>
            </a:lvl1pPr>
            <a:lvl2pPr rtl="0">
              <a:defRPr sz="2000"/>
            </a:lvl2pPr>
            <a:lvl3pPr rtl="0">
              <a:defRPr sz="1800"/>
            </a:lvl3pPr>
            <a:lvl4pPr rtl="0">
              <a:defRPr sz="1600"/>
            </a:lvl4pPr>
            <a:lvl5pPr rtl="0">
              <a:defRPr sz="1600"/>
            </a:lvl5pPr>
            <a:lvl6pPr rtl="0">
              <a:defRPr sz="1600"/>
            </a:lvl6pPr>
            <a:lvl7pPr rtl="0">
              <a:defRPr sz="1600"/>
            </a:lvl7pPr>
            <a:lvl8pPr rtl="0">
              <a:defRPr sz="1600"/>
            </a:lvl8pPr>
            <a:lvl9pPr rtl="0">
              <a:defRPr sz="1600"/>
            </a:lvl9pPr>
          </a:lstStyle>
          <a:p>
            <a:endParaRPr/>
          </a:p>
        </p:txBody>
      </p:sp>
      <p:sp>
        <p:nvSpPr>
          <p:cNvPr id="39" name="Shape 39"/>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indent="0" rtl="0">
              <a:buFont typeface="Calibri"/>
              <a:buNone/>
              <a:defRPr sz="2400" b="1"/>
            </a:lvl1pPr>
            <a:lvl2pPr marL="457200" indent="0" rtl="0">
              <a:buFont typeface="Calibri"/>
              <a:buNone/>
              <a:defRPr sz="2000" b="1"/>
            </a:lvl2pPr>
            <a:lvl3pPr marL="914400" indent="0" rtl="0">
              <a:buFont typeface="Calibri"/>
              <a:buNone/>
              <a:defRPr sz="1800" b="1"/>
            </a:lvl3pPr>
            <a:lvl4pPr marL="1371600" indent="0" rtl="0">
              <a:buFont typeface="Calibri"/>
              <a:buNone/>
              <a:defRPr sz="1600" b="1"/>
            </a:lvl4pPr>
            <a:lvl5pPr marL="1828800" indent="0" rtl="0">
              <a:buFont typeface="Calibri"/>
              <a:buNone/>
              <a:defRPr sz="1600" b="1"/>
            </a:lvl5pPr>
            <a:lvl6pPr marL="2286000" indent="0" rtl="0">
              <a:buFont typeface="Calibri"/>
              <a:buNone/>
              <a:defRPr sz="1600" b="1"/>
            </a:lvl6pPr>
            <a:lvl7pPr marL="2743200" indent="0" rtl="0">
              <a:buFont typeface="Calibri"/>
              <a:buNone/>
              <a:defRPr sz="1600" b="1"/>
            </a:lvl7pPr>
            <a:lvl8pPr marL="3200400" indent="0" rtl="0">
              <a:buFont typeface="Calibri"/>
              <a:buNone/>
              <a:defRPr sz="1600" b="1"/>
            </a:lvl8pPr>
            <a:lvl9pPr marL="3657600" indent="0" rtl="0">
              <a:buFont typeface="Calibri"/>
              <a:buNone/>
              <a:defRPr sz="1600" b="1"/>
            </a:lvl9pPr>
          </a:lstStyle>
          <a:p>
            <a:endParaRPr/>
          </a:p>
        </p:txBody>
      </p:sp>
      <p:sp>
        <p:nvSpPr>
          <p:cNvPr id="40" name="Shape 40"/>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rtl="0">
              <a:defRPr sz="2400"/>
            </a:lvl1pPr>
            <a:lvl2pPr rtl="0">
              <a:defRPr sz="2000"/>
            </a:lvl2pPr>
            <a:lvl3pPr rtl="0">
              <a:defRPr sz="1800"/>
            </a:lvl3pPr>
            <a:lvl4pPr rtl="0">
              <a:defRPr sz="1600"/>
            </a:lvl4pPr>
            <a:lvl5pPr rtl="0">
              <a:defRPr sz="1600"/>
            </a:lvl5pPr>
            <a:lvl6pPr rtl="0">
              <a:defRPr sz="1600"/>
            </a:lvl6pPr>
            <a:lvl7pPr rtl="0">
              <a:defRPr sz="1600"/>
            </a:lvl7pPr>
            <a:lvl8pPr rtl="0">
              <a:defRPr sz="1600"/>
            </a:lvl8pPr>
            <a:lvl9pPr rtl="0">
              <a:defRPr sz="1600"/>
            </a:lvl9pPr>
          </a:lstStyle>
          <a:p>
            <a:endParaRPr/>
          </a:p>
        </p:txBody>
      </p:sp>
      <p:sp>
        <p:nvSpPr>
          <p:cNvPr id="41" name="Shape 4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Only" type="titleOnly">
  <p:cSld name="titleOnly">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sz="4400">
                <a:solidFill>
                  <a:schemeClr val="dk1"/>
                </a:solidFill>
                <a:latin typeface="Calibri"/>
                <a:ea typeface="Calibri"/>
                <a:cs typeface="Calibri"/>
                <a:sym typeface="Calibri"/>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6" name="Shape 4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47" name="Shape 4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48" name="Shape 48"/>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Shape 50"/>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51" name="Shape 5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52" name="Shape 52"/>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objTx" type="objTx">
  <p:cSld name="objTx">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algn="l" rtl="0">
              <a:defRPr sz="2000" b="1"/>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55" name="Shape 55"/>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rtl="0">
              <a:defRPr sz="3200"/>
            </a:lvl1pPr>
            <a:lvl2pPr rtl="0">
              <a:defRPr sz="2800"/>
            </a:lvl2pPr>
            <a:lvl3pPr rtl="0">
              <a:defRPr sz="2400"/>
            </a:lvl3pPr>
            <a:lvl4pPr rtl="0">
              <a:defRPr sz="2000"/>
            </a:lvl4pPr>
            <a:lvl5pPr rtl="0">
              <a:defRPr sz="2000"/>
            </a:lvl5pPr>
            <a:lvl6pPr rtl="0">
              <a:defRPr sz="2000"/>
            </a:lvl6pPr>
            <a:lvl7pPr rtl="0">
              <a:defRPr sz="2000"/>
            </a:lvl7pPr>
            <a:lvl8pPr rtl="0">
              <a:defRPr sz="2000"/>
            </a:lvl8pPr>
            <a:lvl9pPr rtl="0">
              <a:defRPr sz="2000"/>
            </a:lvl9pPr>
          </a:lstStyle>
          <a:p>
            <a:endParaRPr/>
          </a:p>
        </p:txBody>
      </p:sp>
      <p:sp>
        <p:nvSpPr>
          <p:cNvPr id="56" name="Shape 56"/>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buFont typeface="Calibri"/>
              <a:buNone/>
              <a:defRPr sz="1400"/>
            </a:lvl1pPr>
            <a:lvl2pPr marL="457200" indent="0" rtl="0">
              <a:buFont typeface="Calibri"/>
              <a:buNone/>
              <a:defRPr sz="1200"/>
            </a:lvl2pPr>
            <a:lvl3pPr marL="914400" indent="0" rtl="0">
              <a:buFont typeface="Calibri"/>
              <a:buNone/>
              <a:defRPr sz="1000"/>
            </a:lvl3pPr>
            <a:lvl4pPr marL="1371600" indent="0" rtl="0">
              <a:buFont typeface="Calibri"/>
              <a:buNone/>
              <a:defRPr sz="900"/>
            </a:lvl4pPr>
            <a:lvl5pPr marL="1828800" indent="0" rtl="0">
              <a:buFont typeface="Calibri"/>
              <a:buNone/>
              <a:defRPr sz="900"/>
            </a:lvl5pPr>
            <a:lvl6pPr marL="2286000" indent="0" rtl="0">
              <a:buFont typeface="Calibri"/>
              <a:buNone/>
              <a:defRPr sz="900"/>
            </a:lvl6pPr>
            <a:lvl7pPr marL="2743200" indent="0" rtl="0">
              <a:buFont typeface="Calibri"/>
              <a:buNone/>
              <a:defRPr sz="900"/>
            </a:lvl7pPr>
            <a:lvl8pPr marL="3200400" indent="0" rtl="0">
              <a:buFont typeface="Calibri"/>
              <a:buNone/>
              <a:defRPr sz="900"/>
            </a:lvl8pPr>
            <a:lvl9pPr marL="3657600" indent="0" rtl="0">
              <a:buFont typeface="Calibri"/>
              <a:buNone/>
              <a:defRPr sz="900"/>
            </a:lvl9pPr>
          </a:lstStyle>
          <a:p>
            <a:endParaRPr/>
          </a:p>
        </p:txBody>
      </p:sp>
      <p:sp>
        <p:nvSpPr>
          <p:cNvPr id="57" name="Shape 5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x" type="picTx">
  <p:cSld name="picTx">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algn="l" rtl="0">
              <a:defRPr sz="2000" b="1"/>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2" name="Shape 62"/>
          <p:cNvSpPr>
            <a:spLocks noGrp="1"/>
          </p:cNvSpPr>
          <p:nvPr>
            <p:ph type="pic" idx="2"/>
          </p:nvPr>
        </p:nvSpPr>
        <p:spPr>
          <a:xfrm>
            <a:off x="1792288" y="612775"/>
            <a:ext cx="5486399" cy="4114800"/>
          </a:xfrm>
          <a:prstGeom prst="rect">
            <a:avLst/>
          </a:prstGeom>
          <a:noFill/>
          <a:ln>
            <a:noFill/>
          </a:ln>
        </p:spPr>
        <p:txBody>
          <a:bodyPr lIns="91425" tIns="91425" rIns="91425" bIns="91425" anchor="ctr" anchorCtr="0"/>
          <a:lstStyle>
            <a:lvl1pPr marL="0" marR="0" indent="0" algn="l" rtl="0">
              <a:buClr>
                <a:srgbClr val="888888"/>
              </a:buClr>
              <a:buFont typeface="Calibri"/>
              <a:buNone/>
              <a:defRPr sz="3200" b="0" i="0" u="none" strike="noStrike" cap="none" baseline="0">
                <a:solidFill>
                  <a:srgbClr val="888888"/>
                </a:solidFill>
                <a:latin typeface="Calibri"/>
                <a:ea typeface="Calibri"/>
                <a:cs typeface="Calibri"/>
                <a:sym typeface="Calibri"/>
              </a:defRPr>
            </a:lvl1pPr>
            <a:lvl2pPr marL="457200" marR="0" indent="0" algn="l" rtl="0">
              <a:buClr>
                <a:schemeClr val="dk1"/>
              </a:buClr>
              <a:buFont typeface="Calibri"/>
              <a:buNone/>
              <a:defRPr sz="2800" b="0" i="0" u="none" strike="noStrike" cap="none" baseline="0">
                <a:solidFill>
                  <a:schemeClr val="dk1"/>
                </a:solidFill>
                <a:latin typeface="Calibri"/>
                <a:ea typeface="Calibri"/>
                <a:cs typeface="Calibri"/>
                <a:sym typeface="Calibri"/>
              </a:defRPr>
            </a:lvl2pPr>
            <a:lvl3pPr marL="914400" marR="0" indent="0" algn="l" rtl="0">
              <a:buClr>
                <a:schemeClr val="dk1"/>
              </a:buClr>
              <a:buFont typeface="Calibri"/>
              <a:buNone/>
              <a:defRPr sz="2400" b="0" i="0" u="none" strike="noStrike" cap="none" baseline="0">
                <a:solidFill>
                  <a:schemeClr val="dk1"/>
                </a:solidFill>
                <a:latin typeface="Calibri"/>
                <a:ea typeface="Calibri"/>
                <a:cs typeface="Calibri"/>
                <a:sym typeface="Calibri"/>
              </a:defRPr>
            </a:lvl3pPr>
            <a:lvl4pPr marL="1371600" marR="0" indent="0" algn="l" rtl="0">
              <a:buClr>
                <a:schemeClr val="dk1"/>
              </a:buClr>
              <a:buFont typeface="Calibri"/>
              <a:buNone/>
              <a:defRPr sz="2000" b="0" i="0" u="none" strike="noStrike" cap="none" baseline="0">
                <a:solidFill>
                  <a:schemeClr val="dk1"/>
                </a:solidFill>
                <a:latin typeface="Calibri"/>
                <a:ea typeface="Calibri"/>
                <a:cs typeface="Calibri"/>
                <a:sym typeface="Calibri"/>
              </a:defRPr>
            </a:lvl4pPr>
            <a:lvl5pPr marL="1828800" marR="0" indent="0" algn="l" rtl="0">
              <a:buClr>
                <a:schemeClr val="dk1"/>
              </a:buClr>
              <a:buFont typeface="Calibri"/>
              <a:buNone/>
              <a:defRPr sz="2000" b="0" i="0" u="none" strike="noStrike" cap="none" baseline="0">
                <a:solidFill>
                  <a:schemeClr val="dk1"/>
                </a:solidFill>
                <a:latin typeface="Calibri"/>
                <a:ea typeface="Calibri"/>
                <a:cs typeface="Calibri"/>
                <a:sym typeface="Calibri"/>
              </a:defRPr>
            </a:lvl5pPr>
            <a:lvl6pPr marL="2286000" marR="0" indent="0" algn="l" rtl="0">
              <a:buClr>
                <a:schemeClr val="dk1"/>
              </a:buClr>
              <a:buFont typeface="Calibri"/>
              <a:buNone/>
              <a:defRPr sz="2000" b="0" i="0" u="none" strike="noStrike" cap="none" baseline="0">
                <a:solidFill>
                  <a:schemeClr val="dk1"/>
                </a:solidFill>
                <a:latin typeface="Calibri"/>
                <a:ea typeface="Calibri"/>
                <a:cs typeface="Calibri"/>
                <a:sym typeface="Calibri"/>
              </a:defRPr>
            </a:lvl6pPr>
            <a:lvl7pPr marL="2743200" marR="0" indent="0" algn="l" rtl="0">
              <a:buClr>
                <a:schemeClr val="dk1"/>
              </a:buClr>
              <a:buFont typeface="Calibri"/>
              <a:buNone/>
              <a:defRPr sz="2000" b="0" i="0" u="none" strike="noStrike" cap="none" baseline="0">
                <a:solidFill>
                  <a:schemeClr val="dk1"/>
                </a:solidFill>
                <a:latin typeface="Calibri"/>
                <a:ea typeface="Calibri"/>
                <a:cs typeface="Calibri"/>
                <a:sym typeface="Calibri"/>
              </a:defRPr>
            </a:lvl7pPr>
            <a:lvl8pPr marL="3200400" marR="0" indent="0" algn="l" rtl="0">
              <a:buClr>
                <a:schemeClr val="dk1"/>
              </a:buClr>
              <a:buFont typeface="Calibri"/>
              <a:buNone/>
              <a:defRPr sz="2000" b="0" i="0" u="none" strike="noStrike" cap="none" baseline="0">
                <a:solidFill>
                  <a:schemeClr val="dk1"/>
                </a:solidFill>
                <a:latin typeface="Calibri"/>
                <a:ea typeface="Calibri"/>
                <a:cs typeface="Calibri"/>
                <a:sym typeface="Calibri"/>
              </a:defRPr>
            </a:lvl8pPr>
            <a:lvl9pPr marL="3657600" marR="0" indent="0" algn="l" rtl="0">
              <a:buClr>
                <a:schemeClr val="dk1"/>
              </a:buClr>
              <a:buFont typeface="Calibri"/>
              <a:buNone/>
              <a:defRPr sz="2000" b="0" i="0" u="none" strike="noStrike" cap="none" baseline="0">
                <a:solidFill>
                  <a:schemeClr val="dk1"/>
                </a:solidFill>
                <a:latin typeface="Calibri"/>
                <a:ea typeface="Calibri"/>
                <a:cs typeface="Calibri"/>
                <a:sym typeface="Calibri"/>
              </a:defRPr>
            </a:lvl9pPr>
          </a:lstStyle>
          <a:p>
            <a:endParaRPr/>
          </a:p>
        </p:txBody>
      </p:sp>
      <p:sp>
        <p:nvSpPr>
          <p:cNvPr id="63" name="Shape 63"/>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indent="0" rtl="0">
              <a:buFont typeface="Calibri"/>
              <a:buNone/>
              <a:defRPr sz="1400"/>
            </a:lvl1pPr>
            <a:lvl2pPr marL="457200" indent="0" rtl="0">
              <a:buFont typeface="Calibri"/>
              <a:buNone/>
              <a:defRPr sz="1200"/>
            </a:lvl2pPr>
            <a:lvl3pPr marL="914400" indent="0" rtl="0">
              <a:buFont typeface="Calibri"/>
              <a:buNone/>
              <a:defRPr sz="1000"/>
            </a:lvl3pPr>
            <a:lvl4pPr marL="1371600" indent="0" rtl="0">
              <a:buFont typeface="Calibri"/>
              <a:buNone/>
              <a:defRPr sz="900"/>
            </a:lvl4pPr>
            <a:lvl5pPr marL="1828800" indent="0" rtl="0">
              <a:buFont typeface="Calibri"/>
              <a:buNone/>
              <a:defRPr sz="900"/>
            </a:lvl5pPr>
            <a:lvl6pPr marL="2286000" indent="0" rtl="0">
              <a:buFont typeface="Calibri"/>
              <a:buNone/>
              <a:defRPr sz="900"/>
            </a:lvl6pPr>
            <a:lvl7pPr marL="2743200" indent="0" rtl="0">
              <a:buFont typeface="Calibri"/>
              <a:buNone/>
              <a:defRPr sz="900"/>
            </a:lvl7pPr>
            <a:lvl8pPr marL="3200400" indent="0" rtl="0">
              <a:buFont typeface="Calibri"/>
              <a:buNone/>
              <a:defRPr sz="900"/>
            </a:lvl8pPr>
            <a:lvl9pPr marL="3657600" indent="0" rtl="0">
              <a:buFont typeface="Calibri"/>
              <a:buNone/>
              <a:defRPr sz="900"/>
            </a:lvl9pPr>
          </a:lstStyle>
          <a:p>
            <a:endParaRPr/>
          </a:p>
        </p:txBody>
      </p:sp>
      <p:sp>
        <p:nvSpPr>
          <p:cNvPr id="64" name="Shape 6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65" name="Shape 6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66" name="Shape 66"/>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indent="0" algn="ctr" rtl="0">
              <a:spcBef>
                <a:spcPts val="0"/>
              </a:spcBef>
              <a:buClr>
                <a:schemeClr val="dk1"/>
              </a:buClr>
              <a:buFont typeface="Calibri"/>
              <a:buNone/>
              <a:defRPr sz="4400" b="0" i="0" u="none" strike="noStrike" cap="none" baseline="0">
                <a:solidFill>
                  <a:schemeClr val="dk1"/>
                </a:solidFill>
                <a:latin typeface="Calibri"/>
                <a:ea typeface="Calibri"/>
                <a:cs typeface="Calibri"/>
                <a:sym typeface="Calibri"/>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6" name="Shape 6"/>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marR="0" indent="-222250" algn="l" rtl="0">
              <a:spcBef>
                <a:spcPts val="640"/>
              </a:spcBef>
              <a:buClr>
                <a:schemeClr val="dk1"/>
              </a:buClr>
              <a:buFont typeface="Arial"/>
              <a:buChar char="•"/>
              <a:defRPr sz="3200" b="0" i="0" u="none" strike="noStrike" cap="none" baseline="0">
                <a:solidFill>
                  <a:schemeClr val="dk1"/>
                </a:solidFill>
                <a:latin typeface="Calibri"/>
                <a:ea typeface="Calibri"/>
                <a:cs typeface="Calibri"/>
                <a:sym typeface="Calibri"/>
              </a:defRPr>
            </a:lvl1pPr>
            <a:lvl2pPr marL="742950" marR="0" indent="-177800" algn="l" rtl="0">
              <a:spcBef>
                <a:spcPts val="560"/>
              </a:spcBef>
              <a:buClr>
                <a:schemeClr val="dk1"/>
              </a:buClr>
              <a:buFont typeface="Arial"/>
              <a:buChar char="•"/>
              <a:defRPr sz="2800" b="0" i="0" u="none" strike="noStrike" cap="none" baseline="0">
                <a:solidFill>
                  <a:schemeClr val="dk1"/>
                </a:solidFill>
                <a:latin typeface="Calibri"/>
                <a:ea typeface="Calibri"/>
                <a:cs typeface="Calibri"/>
                <a:sym typeface="Calibri"/>
              </a:defRPr>
            </a:lvl2pPr>
            <a:lvl3pPr marL="1143000" marR="0" indent="-136525" algn="l" rtl="0">
              <a:spcBef>
                <a:spcPts val="480"/>
              </a:spcBef>
              <a:buClr>
                <a:schemeClr val="dk1"/>
              </a:buClr>
              <a:buFont typeface="Arial"/>
              <a:buChar char="•"/>
              <a:defRPr sz="2400" b="0" i="0" u="none" strike="noStrike" cap="none" baseline="0">
                <a:solidFill>
                  <a:schemeClr val="dk1"/>
                </a:solidFill>
                <a:latin typeface="Calibri"/>
                <a:ea typeface="Calibri"/>
                <a:cs typeface="Calibri"/>
                <a:sym typeface="Calibri"/>
              </a:defRPr>
            </a:lvl3pPr>
            <a:lvl4pPr marL="1600200" marR="0" indent="-152400" algn="l" rtl="0">
              <a:spcBef>
                <a:spcPts val="400"/>
              </a:spcBef>
              <a:buClr>
                <a:schemeClr val="dk1"/>
              </a:buClr>
              <a:buFont typeface="Arial"/>
              <a:buChar char="•"/>
              <a:defRPr sz="2000" b="0" i="0" u="none" strike="noStrike" cap="none" baseline="0">
                <a:solidFill>
                  <a:schemeClr val="dk1"/>
                </a:solidFill>
                <a:latin typeface="Calibri"/>
                <a:ea typeface="Calibri"/>
                <a:cs typeface="Calibri"/>
                <a:sym typeface="Calibri"/>
              </a:defRPr>
            </a:lvl4pPr>
            <a:lvl5pPr marL="2057400" marR="0" indent="-152400" algn="l" rtl="0">
              <a:spcBef>
                <a:spcPts val="400"/>
              </a:spcBef>
              <a:buClr>
                <a:schemeClr val="dk1"/>
              </a:buClr>
              <a:buFont typeface="Arial"/>
              <a:buChar char="•"/>
              <a:defRPr sz="2000" b="0" i="0" u="none" strike="noStrike" cap="none" baseline="0">
                <a:solidFill>
                  <a:schemeClr val="dk1"/>
                </a:solidFill>
                <a:latin typeface="Calibri"/>
                <a:ea typeface="Calibri"/>
                <a:cs typeface="Calibri"/>
                <a:sym typeface="Calibri"/>
              </a:defRPr>
            </a:lvl5pPr>
            <a:lvl6pPr marL="2514600" marR="0" indent="-152400" algn="l" rtl="0">
              <a:spcBef>
                <a:spcPts val="400"/>
              </a:spcBef>
              <a:buClr>
                <a:schemeClr val="dk1"/>
              </a:buClr>
              <a:buFont typeface="Arial"/>
              <a:buChar char="•"/>
              <a:defRPr sz="2000" b="0" i="0" u="none" strike="noStrike" cap="none" baseline="0">
                <a:solidFill>
                  <a:schemeClr val="dk1"/>
                </a:solidFill>
                <a:latin typeface="Calibri"/>
                <a:ea typeface="Calibri"/>
                <a:cs typeface="Calibri"/>
                <a:sym typeface="Calibri"/>
              </a:defRPr>
            </a:lvl6pPr>
            <a:lvl7pPr marL="2971800" marR="0" indent="-152400" algn="l" rtl="0">
              <a:spcBef>
                <a:spcPts val="400"/>
              </a:spcBef>
              <a:buClr>
                <a:schemeClr val="dk1"/>
              </a:buClr>
              <a:buFont typeface="Arial"/>
              <a:buChar char="•"/>
              <a:defRPr sz="2000" b="0" i="0" u="none" strike="noStrike" cap="none" baseline="0">
                <a:solidFill>
                  <a:schemeClr val="dk1"/>
                </a:solidFill>
                <a:latin typeface="Calibri"/>
                <a:ea typeface="Calibri"/>
                <a:cs typeface="Calibri"/>
                <a:sym typeface="Calibri"/>
              </a:defRPr>
            </a:lvl7pPr>
            <a:lvl8pPr marL="3429000" marR="0" indent="-152400" algn="l" rtl="0">
              <a:spcBef>
                <a:spcPts val="400"/>
              </a:spcBef>
              <a:buClr>
                <a:schemeClr val="dk1"/>
              </a:buClr>
              <a:buFont typeface="Arial"/>
              <a:buChar char="•"/>
              <a:defRPr sz="2000" b="0" i="0" u="none" strike="noStrike" cap="none" baseline="0">
                <a:solidFill>
                  <a:schemeClr val="dk1"/>
                </a:solidFill>
                <a:latin typeface="Calibri"/>
                <a:ea typeface="Calibri"/>
                <a:cs typeface="Calibri"/>
                <a:sym typeface="Calibri"/>
              </a:defRPr>
            </a:lvl8pPr>
            <a:lvl9pPr marL="3886200" marR="0" indent="-152400" algn="l" rtl="0">
              <a:spcBef>
                <a:spcPts val="400"/>
              </a:spcBef>
              <a:buClr>
                <a:schemeClr val="dk1"/>
              </a:buClr>
              <a:buFont typeface="Arial"/>
              <a:buChar char="•"/>
              <a:defRPr sz="2000" b="0" i="0" u="none" strike="noStrike" cap="none" baseline="0">
                <a:solidFill>
                  <a:schemeClr val="dk1"/>
                </a:solidFill>
                <a:latin typeface="Calibri"/>
                <a:ea typeface="Calibri"/>
                <a:cs typeface="Calibri"/>
                <a:sym typeface="Calibri"/>
              </a:defRPr>
            </a:lvl9pPr>
          </a:lstStyle>
          <a:p>
            <a:endParaRPr/>
          </a:p>
        </p:txBody>
      </p:sp>
      <p:sp>
        <p:nvSpPr>
          <p:cNvPr id="7" name="Shape 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8" name="Shape 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9" name="Shape 9"/>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lds.org/ensign/2001/01/take-heed-continually-protecting-the-gold-plates?lang=eng&amp;query=sally+chase+green+glas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en.fairmormon.org/Joseph_Smith/Polygamy/Plural_wives/Helen_Mar_Kimbal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lds.org/ensign/1976/07/the-seventies-a-historical-perspective?lang=eng&amp;query=zebedee+coltrin"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http://www.reddit.com/r/mormon/comments/x0yyl/faithful_quotes_as_to_what_heavenly_father_mother/" TargetMode="External"/><Relationship Id="rId4" Type="http://schemas.openxmlformats.org/officeDocument/2006/relationships/hyperlink" Target="http://www.lds.org/ensign/1978/08/book-of-mormon-personalities-known-by-joseph-smith?lang=eng&amp;query=zebedee+coltrin"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deseretnews.com/article/635171604/Pres-Hinckley-answers-myriad-questions-about-the-LDS-Church.html?pg=all%5b1%5d"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www.exploringmormonism.com/?p=602"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hyperlink" Target="http://www.mormonthink.com/rodofaaron.ht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www.reddit.com/r/exmormon/comments/vaodz/the_hundredaire_challenge_up_to_350_for_grabs/" TargetMode="External"/><Relationship Id="rId5" Type="http://schemas.openxmlformats.org/officeDocument/2006/relationships/hyperlink" Target="http://www.reddit.com/r/exmormon/comments/vdzwd/may_have_to_pay_myself_50_second_source_for/" TargetMode="External"/><Relationship Id="rId4" Type="http://schemas.openxmlformats.org/officeDocument/2006/relationships/hyperlink" Target="http://en.fairmormon.org/Doctrine_and_Covenants/Oliver_Cowdery_and_the_%22rod_of_nature%22"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rootsweb.ancestry.com/~nyoswego/obits/obits10woodruff.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plus.google.com/107698124848687554140/photos/photo/5829284300049416658?hl=en"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lds.org/relief-society/daughters-in-my-kingdom/manual/blessings-of-the-priesthood-for-all-an-inseparable-connection-with-the-priesthood?lang=eng&amp;query=sarah+ann+whitney"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www.reddit.com/r/exmormon/comments/vljxc/polygamy_bigamy_law_under_joseph_smiths_time/" TargetMode="External"/><Relationship Id="rId4" Type="http://schemas.openxmlformats.org/officeDocument/2006/relationships/hyperlink" Target="http://www.reddit.com/r/exmormon/comments/1ah2lw/here_is_joseph_smiths_letter_to_newel_k_whitney/"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richkelsey.org/1826_trial_testimonies.ht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www.fairlds.org/fair-conferences/2006-fair-conference/2006-legal-trials-of-the-prophet-joseph-smiths-life-in-court"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5bJournal%20of%20Wandle%20Mace,%20typescript,%20Harold%20B.%20Lee%20Library,%20BYU,%20pg.%2032.%5d"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en.fairmormon.org/Joseph_Smith/Occultism_and_magic/Mars_dagger"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txBox="1">
            <a:spLocks noGrp="1"/>
          </p:cNvSpPr>
          <p:nvPr>
            <p:ph type="ctrTitle"/>
          </p:nvPr>
        </p:nvSpPr>
        <p:spPr>
          <a:xfrm>
            <a:off x="685800" y="2130425"/>
            <a:ext cx="7772400" cy="1470024"/>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baseline="0">
                <a:solidFill>
                  <a:schemeClr val="dk1"/>
                </a:solidFill>
                <a:latin typeface="Calibri"/>
                <a:ea typeface="Calibri"/>
                <a:cs typeface="Calibri"/>
                <a:sym typeface="Calibri"/>
              </a:rPr>
              <a:t>Honest Mormon Nuttiness</a:t>
            </a:r>
          </a:p>
        </p:txBody>
      </p:sp>
      <p:sp>
        <p:nvSpPr>
          <p:cNvPr id="81" name="Shape 81"/>
          <p:cNvSpPr txBox="1">
            <a:spLocks noGrp="1"/>
          </p:cNvSpPr>
          <p:nvPr>
            <p:ph type="subTitle" idx="1"/>
          </p:nvPr>
        </p:nvSpPr>
        <p:spPr>
          <a:xfrm>
            <a:off x="1371600" y="3886200"/>
            <a:ext cx="6400799" cy="1752600"/>
          </a:xfrm>
          <a:prstGeom prst="rect">
            <a:avLst/>
          </a:prstGeom>
          <a:noFill/>
          <a:ln>
            <a:noFill/>
          </a:ln>
        </p:spPr>
        <p:txBody>
          <a:bodyPr lIns="91425" tIns="45700" rIns="91425" bIns="45700" anchor="t" anchorCtr="0">
            <a:noAutofit/>
          </a:bodyPr>
          <a:lstStyle/>
          <a:p>
            <a:pPr marL="0" marR="0" lvl="0" indent="0" algn="ctr" rtl="0">
              <a:spcBef>
                <a:spcPts val="640"/>
              </a:spcBef>
              <a:buClr>
                <a:srgbClr val="888888"/>
              </a:buClr>
              <a:buSzPct val="25000"/>
              <a:buFont typeface="Calibri"/>
              <a:buNone/>
            </a:pPr>
            <a:r>
              <a:rPr lang="en-US" sz="3200" b="0" i="0" u="none" strike="noStrike" cap="none" baseline="0">
                <a:solidFill>
                  <a:srgbClr val="888888"/>
                </a:solidFill>
                <a:latin typeface="Calibri"/>
                <a:ea typeface="Calibri"/>
                <a:cs typeface="Calibri"/>
                <a:sym typeface="Calibri"/>
              </a:rPr>
              <a:t>What happens when you finish the quote, apply the logic elsewhere, or use the full context</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baseline="0">
                <a:solidFill>
                  <a:schemeClr val="dk1"/>
                </a:solidFill>
                <a:latin typeface="Calibri"/>
                <a:ea typeface="Calibri"/>
                <a:cs typeface="Calibri"/>
                <a:sym typeface="Calibri"/>
              </a:rPr>
              <a:t>Finish the Quote-Plates</a:t>
            </a:r>
          </a:p>
        </p:txBody>
      </p:sp>
      <p:sp>
        <p:nvSpPr>
          <p:cNvPr id="139" name="Shape 139"/>
          <p:cNvSpPr txBox="1">
            <a:spLocks noGrp="1"/>
          </p:cNvSpPr>
          <p:nvPr>
            <p:ph type="body" idx="1"/>
          </p:nvPr>
        </p:nvSpPr>
        <p:spPr>
          <a:xfrm>
            <a:off x="457200" y="1600200"/>
            <a:ext cx="8229600" cy="4964999"/>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126666"/>
              <a:buFont typeface="Arial"/>
              <a:buChar char="•"/>
            </a:pPr>
            <a:r>
              <a:rPr lang="en-US" sz="2500" b="0" i="0" u="sng" strike="noStrike" cap="none" baseline="0">
                <a:solidFill>
                  <a:schemeClr val="hlink"/>
                </a:solidFill>
                <a:latin typeface="Calibri"/>
                <a:ea typeface="Calibri"/>
                <a:cs typeface="Calibri"/>
                <a:sym typeface="Calibri"/>
                <a:hlinkClick r:id="rId3"/>
              </a:rPr>
              <a:t>Sally Chase</a:t>
            </a:r>
            <a:r>
              <a:rPr lang="en-US" sz="2500" b="0" i="0" u="none" strike="noStrike" cap="none" baseline="0">
                <a:solidFill>
                  <a:schemeClr val="dk1"/>
                </a:solidFill>
                <a:latin typeface="Calibri"/>
                <a:ea typeface="Calibri"/>
                <a:cs typeface="Calibri"/>
                <a:sym typeface="Calibri"/>
              </a:rPr>
              <a:t> in the Ensign is described as a wicked seer who attempted to take the plates</a:t>
            </a:r>
          </a:p>
          <a:p>
            <a:pPr marL="342900" marR="0" lvl="0" indent="-342900" algn="l" rtl="0">
              <a:spcBef>
                <a:spcPts val="640"/>
              </a:spcBef>
              <a:buClr>
                <a:schemeClr val="dk1"/>
              </a:buClr>
              <a:buSzPct val="126666"/>
              <a:buFont typeface="Arial"/>
              <a:buChar char="•"/>
            </a:pPr>
            <a:r>
              <a:rPr lang="en-US" sz="2500" b="0" i="0" u="none" strike="noStrike" cap="none" baseline="0">
                <a:solidFill>
                  <a:schemeClr val="dk1"/>
                </a:solidFill>
                <a:latin typeface="Calibri"/>
                <a:ea typeface="Calibri"/>
                <a:cs typeface="Calibri"/>
                <a:sym typeface="Calibri"/>
              </a:rPr>
              <a:t>Willard Chase was part of the treasure hunting group</a:t>
            </a:r>
          </a:p>
          <a:p>
            <a:pPr marL="342900" marR="0" lvl="0" indent="-342900" algn="l" rtl="0">
              <a:spcBef>
                <a:spcPts val="640"/>
              </a:spcBef>
              <a:buClr>
                <a:schemeClr val="dk1"/>
              </a:buClr>
              <a:buSzPct val="126666"/>
              <a:buFont typeface="Arial"/>
              <a:buChar char="•"/>
            </a:pPr>
            <a:r>
              <a:rPr lang="en-US" sz="2500" b="0" i="0" u="none" strike="noStrike" cap="none" baseline="0">
                <a:solidFill>
                  <a:schemeClr val="dk1"/>
                </a:solidFill>
                <a:latin typeface="Calibri"/>
                <a:ea typeface="Calibri"/>
                <a:cs typeface="Calibri"/>
                <a:sym typeface="Calibri"/>
              </a:rPr>
              <a:t>Joseph went to Willard to get the box he kept the plates in, promising him a portion of the revenue from the plates as payment </a:t>
            </a:r>
            <a:r>
              <a:rPr lang="en-US" sz="1300" b="0" i="0" u="none" strike="noStrike" cap="none" baseline="0">
                <a:solidFill>
                  <a:schemeClr val="dk1"/>
                </a:solidFill>
                <a:latin typeface="Calibri"/>
                <a:ea typeface="Calibri"/>
                <a:cs typeface="Calibri"/>
                <a:sym typeface="Calibri"/>
              </a:rPr>
              <a:t>(Willard Chase affidavit)</a:t>
            </a:r>
          </a:p>
          <a:p>
            <a:pPr marL="342900" marR="0" lvl="0" indent="-342900" algn="l" rtl="0">
              <a:spcBef>
                <a:spcPts val="640"/>
              </a:spcBef>
              <a:buClr>
                <a:schemeClr val="dk1"/>
              </a:buClr>
              <a:buSzPct val="126666"/>
              <a:buFont typeface="Arial"/>
              <a:buChar char="•"/>
            </a:pPr>
            <a:r>
              <a:rPr lang="en-US" sz="2500" b="0" i="0" u="none" strike="noStrike" cap="none" baseline="0">
                <a:solidFill>
                  <a:schemeClr val="dk1"/>
                </a:solidFill>
                <a:latin typeface="Calibri"/>
                <a:ea typeface="Calibri"/>
                <a:cs typeface="Calibri"/>
                <a:sym typeface="Calibri"/>
              </a:rPr>
              <a:t>Joseph obtained his first seerstone via Sally Chase, and his second from that first seerstone </a:t>
            </a:r>
            <a:r>
              <a:rPr lang="en-US" sz="1700" b="0" i="0" u="none" strike="noStrike" cap="none" baseline="0">
                <a:solidFill>
                  <a:schemeClr val="dk1"/>
                </a:solidFill>
                <a:latin typeface="Calibri"/>
                <a:ea typeface="Calibri"/>
                <a:cs typeface="Calibri"/>
                <a:sym typeface="Calibri"/>
              </a:rPr>
              <a:t>(The Refiner’s Fire: The Making of Mormon Cosmology, 1644-1844 p. 151-152)</a:t>
            </a:r>
          </a:p>
          <a:p>
            <a:pPr marL="342900" marR="0" lvl="0" indent="-342900" algn="l" rtl="0">
              <a:spcBef>
                <a:spcPts val="640"/>
              </a:spcBef>
              <a:buClr>
                <a:schemeClr val="dk1"/>
              </a:buClr>
              <a:buSzPct val="126666"/>
              <a:buFont typeface="Arial"/>
              <a:buChar char="•"/>
            </a:pPr>
            <a:r>
              <a:rPr lang="en-US" sz="2500" b="0" i="0" u="none" strike="noStrike" cap="none" baseline="0">
                <a:solidFill>
                  <a:schemeClr val="dk1"/>
                </a:solidFill>
                <a:latin typeface="Calibri"/>
                <a:ea typeface="Calibri"/>
                <a:cs typeface="Calibri"/>
                <a:sym typeface="Calibri"/>
              </a:rPr>
              <a:t>Samuel Lawrence is only mentioned in trying to steal the plates, but Joseph took him to the hill Commorah in 1825, he was the first person to see the Nephite interpreters with the plates</a:t>
            </a:r>
          </a:p>
          <a:p>
            <a:endParaRPr lang="en-US" sz="2500" b="0" i="0" u="none" strike="noStrike" cap="none" baseline="0">
              <a:solidFill>
                <a:schemeClr val="dk1"/>
              </a:solidFill>
              <a:latin typeface="Calibri"/>
              <a:ea typeface="Calibri"/>
              <a:cs typeface="Calibri"/>
              <a:sym typeface="Calibri"/>
            </a:endParaRPr>
          </a:p>
          <a:p>
            <a:endParaRPr lang="en-US" sz="2500" b="0" i="0" u="none" strike="noStrike" cap="none" baseline="0">
              <a:solidFill>
                <a:schemeClr val="dk1"/>
              </a:solidFill>
              <a:latin typeface="Calibri"/>
              <a:ea typeface="Calibri"/>
              <a:cs typeface="Calibri"/>
              <a:sym typeface="Calibri"/>
            </a:endParaRP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Shape 144"/>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baseline="0">
                <a:solidFill>
                  <a:schemeClr val="dk1"/>
                </a:solidFill>
                <a:latin typeface="Calibri"/>
                <a:ea typeface="Calibri"/>
                <a:cs typeface="Calibri"/>
                <a:sym typeface="Calibri"/>
              </a:rPr>
              <a:t>Nutty Statistics- Polygamy</a:t>
            </a:r>
          </a:p>
        </p:txBody>
      </p:sp>
      <p:sp>
        <p:nvSpPr>
          <p:cNvPr id="145" name="Shape 145"/>
          <p:cNvSpPr txBox="1">
            <a:spLocks noGrp="1"/>
          </p:cNvSpPr>
          <p:nvPr>
            <p:ph type="body" idx="1"/>
          </p:nvPr>
        </p:nvSpPr>
        <p:spPr>
          <a:xfrm>
            <a:off x="457200" y="1600200"/>
            <a:ext cx="8229600" cy="5090399"/>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158333"/>
              <a:buFont typeface="Arial"/>
              <a:buChar char="•"/>
            </a:pPr>
            <a:r>
              <a:rPr lang="en-US" sz="2000" b="0" i="0" u="none" strike="noStrike" cap="none" baseline="0">
                <a:solidFill>
                  <a:schemeClr val="dk1"/>
                </a:solidFill>
                <a:latin typeface="Calibri"/>
                <a:ea typeface="Calibri"/>
                <a:cs typeface="Calibri"/>
                <a:sym typeface="Calibri"/>
              </a:rPr>
              <a:t>Todd Compton (FAIR) says Fanny Alger occurred in 1832.  Eliza R. Snow says the wedding occurred in 1836 as per Brian Hale’s (FAIR) book citing Joseph F. Smith’s notes.  This leads FAIR to concludes she was a legitimate wife ( Sex 4 years before wedding, no problem)</a:t>
            </a:r>
          </a:p>
          <a:p>
            <a:pPr marL="342900" marR="0" lvl="0" indent="-342900" algn="l" rtl="0">
              <a:spcBef>
                <a:spcPts val="640"/>
              </a:spcBef>
              <a:buClr>
                <a:schemeClr val="dk1"/>
              </a:buClr>
              <a:buSzPct val="158333"/>
              <a:buFont typeface="Arial"/>
              <a:buChar char="•"/>
            </a:pPr>
            <a:r>
              <a:rPr lang="en-US" sz="2000" b="0" i="0" u="none" strike="noStrike" cap="none" baseline="0">
                <a:solidFill>
                  <a:schemeClr val="dk1"/>
                </a:solidFill>
                <a:latin typeface="Calibri"/>
                <a:ea typeface="Calibri"/>
                <a:cs typeface="Calibri"/>
                <a:sym typeface="Calibri"/>
              </a:rPr>
              <a:t>Joseph Smith married 1 woman every 25 days during Nauvoo (With 6 month break after Sarah Pratt)</a:t>
            </a:r>
          </a:p>
          <a:p>
            <a:pPr marL="342900" marR="0" lvl="0" indent="-342900" algn="l" rtl="0">
              <a:spcBef>
                <a:spcPts val="640"/>
              </a:spcBef>
              <a:buClr>
                <a:schemeClr val="dk1"/>
              </a:buClr>
              <a:buSzPct val="158333"/>
              <a:buFont typeface="Arial"/>
              <a:buChar char="•"/>
            </a:pPr>
            <a:r>
              <a:rPr lang="en-US" sz="2000" b="0" i="0" u="none" strike="noStrike" cap="none" baseline="0">
                <a:solidFill>
                  <a:schemeClr val="dk1"/>
                </a:solidFill>
                <a:latin typeface="Calibri"/>
                <a:ea typeface="Calibri"/>
                <a:cs typeface="Calibri"/>
                <a:sym typeface="Calibri"/>
              </a:rPr>
              <a:t>Two Fatherless sisters, one who testified he had sex with her in a bed once, but not only sex once</a:t>
            </a:r>
          </a:p>
          <a:p>
            <a:pPr marL="342900" marR="0" lvl="0" indent="-342900" algn="l" rtl="0">
              <a:spcBef>
                <a:spcPts val="640"/>
              </a:spcBef>
              <a:buClr>
                <a:schemeClr val="dk1"/>
              </a:buClr>
              <a:buSzPct val="158333"/>
              <a:buFont typeface="Arial"/>
              <a:buChar char="•"/>
            </a:pPr>
            <a:r>
              <a:rPr lang="en-US" sz="2000" b="0" i="0" u="none" strike="noStrike" cap="none" baseline="0">
                <a:solidFill>
                  <a:schemeClr val="dk1"/>
                </a:solidFill>
                <a:latin typeface="Calibri"/>
                <a:ea typeface="Calibri"/>
                <a:cs typeface="Calibri"/>
                <a:sym typeface="Calibri"/>
              </a:rPr>
              <a:t>11 were previously married, 5 were married to the 12 (two did not go through with it)</a:t>
            </a:r>
          </a:p>
          <a:p>
            <a:pPr marL="342900" marR="0" lvl="0" indent="-342900" algn="l" rtl="0">
              <a:spcBef>
                <a:spcPts val="640"/>
              </a:spcBef>
              <a:buClr>
                <a:schemeClr val="dk1"/>
              </a:buClr>
              <a:buSzPct val="158333"/>
              <a:buFont typeface="Arial"/>
              <a:buChar char="•"/>
            </a:pPr>
            <a:r>
              <a:rPr lang="en-US" sz="2000" b="0" i="0" u="none" strike="noStrike" cap="none" baseline="0">
                <a:solidFill>
                  <a:schemeClr val="dk1"/>
                </a:solidFill>
                <a:latin typeface="Calibri"/>
                <a:ea typeface="Calibri"/>
                <a:cs typeface="Calibri"/>
                <a:sym typeface="Calibri"/>
              </a:rPr>
              <a:t>11 were teenagers</a:t>
            </a:r>
          </a:p>
          <a:p>
            <a:pPr marL="342900" marR="0" lvl="0" indent="-342900" algn="l" rtl="0">
              <a:spcBef>
                <a:spcPts val="640"/>
              </a:spcBef>
              <a:buClr>
                <a:schemeClr val="dk1"/>
              </a:buClr>
              <a:buSzPct val="158333"/>
              <a:buFont typeface="Arial"/>
              <a:buChar char="•"/>
            </a:pPr>
            <a:r>
              <a:rPr lang="en-US" sz="2000" b="0" i="0" u="none" strike="noStrike" cap="none" baseline="0">
                <a:solidFill>
                  <a:schemeClr val="dk1"/>
                </a:solidFill>
                <a:latin typeface="Calibri"/>
                <a:ea typeface="Calibri"/>
                <a:cs typeface="Calibri"/>
                <a:sym typeface="Calibri"/>
              </a:rPr>
              <a:t>FAIR argues that 14 year old </a:t>
            </a:r>
            <a:r>
              <a:rPr lang="en-US" sz="2000" b="0" i="0" u="sng" strike="noStrike" cap="none" baseline="0">
                <a:solidFill>
                  <a:schemeClr val="hlink"/>
                </a:solidFill>
                <a:latin typeface="Calibri"/>
                <a:ea typeface="Calibri"/>
                <a:cs typeface="Calibri"/>
                <a:sym typeface="Calibri"/>
                <a:hlinkClick r:id="rId3"/>
              </a:rPr>
              <a:t>Helen Mar Kimball </a:t>
            </a:r>
            <a:r>
              <a:rPr lang="en-US" sz="2000" b="0" i="0" u="none" strike="noStrike" cap="none" baseline="0">
                <a:solidFill>
                  <a:schemeClr val="dk1"/>
                </a:solidFill>
                <a:latin typeface="Calibri"/>
                <a:ea typeface="Calibri"/>
                <a:cs typeface="Calibri"/>
                <a:sym typeface="Calibri"/>
              </a:rPr>
              <a:t>there was no sex involved.  </a:t>
            </a:r>
          </a:p>
          <a:p>
            <a:pPr marL="342900" marR="0" lvl="0" indent="-342900" algn="l" rtl="0">
              <a:spcBef>
                <a:spcPts val="640"/>
              </a:spcBef>
              <a:buClr>
                <a:schemeClr val="dk1"/>
              </a:buClr>
              <a:buSzPct val="158333"/>
              <a:buFont typeface="Arial"/>
              <a:buChar char="•"/>
            </a:pPr>
            <a:r>
              <a:rPr lang="en-US" sz="2000" b="0" i="0" u="none" strike="noStrike" cap="none" baseline="0">
                <a:solidFill>
                  <a:schemeClr val="dk1"/>
                </a:solidFill>
                <a:latin typeface="Calibri"/>
                <a:ea typeface="Calibri"/>
                <a:cs typeface="Calibri"/>
                <a:sym typeface="Calibri"/>
              </a:rPr>
              <a:t>Orson Hyde left in 1841 for his mission.  In 1843 She gave birth to a baby.  Joseph Smith took her as a plural wife in 1842.</a:t>
            </a:r>
          </a:p>
          <a:p>
            <a:pPr marL="342900" marR="0" lvl="0" indent="-342900" algn="l" rtl="0">
              <a:spcBef>
                <a:spcPts val="640"/>
              </a:spcBef>
              <a:buClr>
                <a:schemeClr val="dk1"/>
              </a:buClr>
              <a:buSzPct val="158333"/>
              <a:buFont typeface="Arial"/>
              <a:buChar char="•"/>
            </a:pPr>
            <a:r>
              <a:rPr lang="en-US" sz="2000" b="0" i="0" u="none" strike="noStrike" cap="none" baseline="0">
                <a:solidFill>
                  <a:schemeClr val="dk1"/>
                </a:solidFill>
                <a:latin typeface="Calibri"/>
                <a:ea typeface="Calibri"/>
                <a:cs typeface="Calibri"/>
                <a:sym typeface="Calibri"/>
              </a:rPr>
              <a:t>Lorenzo married 14 year old when 56, somehow is left out of the manual timeline</a:t>
            </a:r>
          </a:p>
          <a:p>
            <a:endParaRPr lang="en-US" sz="2000" b="0" i="0" u="none" strike="noStrike" cap="none" baseline="0">
              <a:solidFill>
                <a:schemeClr val="dk1"/>
              </a:solidFill>
              <a:latin typeface="Calibri"/>
              <a:ea typeface="Calibri"/>
              <a:cs typeface="Calibri"/>
              <a:sym typeface="Calibri"/>
            </a:endParaRP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Shape 150"/>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baseline="0">
                <a:solidFill>
                  <a:schemeClr val="dk1"/>
                </a:solidFill>
                <a:latin typeface="Calibri"/>
                <a:ea typeface="Calibri"/>
                <a:cs typeface="Calibri"/>
                <a:sym typeface="Calibri"/>
              </a:rPr>
              <a:t>Zebadee Coultrin</a:t>
            </a:r>
          </a:p>
        </p:txBody>
      </p:sp>
      <p:sp>
        <p:nvSpPr>
          <p:cNvPr id="151" name="Shape 151"/>
          <p:cNvSpPr txBox="1">
            <a:spLocks noGrp="1"/>
          </p:cNvSpPr>
          <p:nvPr>
            <p:ph type="body" idx="1"/>
          </p:nvPr>
        </p:nvSpPr>
        <p:spPr>
          <a:xfrm>
            <a:off x="457199" y="1349300"/>
            <a:ext cx="8229600" cy="4526100"/>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211111"/>
              <a:buFont typeface="Arial"/>
              <a:buChar char="•"/>
            </a:pPr>
            <a:r>
              <a:rPr lang="en-US" sz="1500" b="0" i="0" u="none" strike="noStrike" cap="none" baseline="0">
                <a:solidFill>
                  <a:schemeClr val="dk1"/>
                </a:solidFill>
                <a:latin typeface="Calibri"/>
                <a:ea typeface="Calibri"/>
                <a:cs typeface="Calibri"/>
                <a:sym typeface="Calibri"/>
              </a:rPr>
              <a:t>First seven presidents of the Seventy</a:t>
            </a:r>
          </a:p>
          <a:p>
            <a:pPr marL="342900" marR="0" lvl="0" indent="-342900" algn="l" rtl="0">
              <a:spcBef>
                <a:spcPts val="640"/>
              </a:spcBef>
              <a:buClr>
                <a:schemeClr val="dk1"/>
              </a:buClr>
              <a:buSzPct val="211111"/>
              <a:buFont typeface="Arial"/>
              <a:buChar char="•"/>
            </a:pPr>
            <a:r>
              <a:rPr lang="en-US" sz="1500" b="0" i="0" u="none" strike="noStrike" cap="none" baseline="0">
                <a:solidFill>
                  <a:schemeClr val="dk1"/>
                </a:solidFill>
                <a:latin typeface="Calibri"/>
                <a:ea typeface="Calibri"/>
                <a:cs typeface="Calibri"/>
                <a:sym typeface="Calibri"/>
              </a:rPr>
              <a:t>Second counselor in the Kirtland Stake</a:t>
            </a:r>
          </a:p>
          <a:p>
            <a:pPr marL="342900" marR="0" lvl="0" indent="-342900" algn="l" rtl="0">
              <a:spcBef>
                <a:spcPts val="640"/>
              </a:spcBef>
              <a:buClr>
                <a:schemeClr val="dk1"/>
              </a:buClr>
              <a:buSzPct val="211111"/>
              <a:buFont typeface="Arial"/>
              <a:buChar char="•"/>
            </a:pPr>
            <a:r>
              <a:rPr lang="en-US" sz="1500" b="0" i="0" u="none" strike="noStrike" cap="none" baseline="0">
                <a:solidFill>
                  <a:schemeClr val="dk1"/>
                </a:solidFill>
                <a:latin typeface="Calibri"/>
                <a:ea typeface="Calibri"/>
                <a:cs typeface="Calibri"/>
                <a:sym typeface="Calibri"/>
              </a:rPr>
              <a:t>Ordained a patriarch by John Taylor in 1873</a:t>
            </a:r>
          </a:p>
          <a:p>
            <a:pPr marL="342900" marR="0" lvl="0" indent="-342900" algn="l" rtl="0">
              <a:spcBef>
                <a:spcPts val="640"/>
              </a:spcBef>
              <a:buClr>
                <a:schemeClr val="dk1"/>
              </a:buClr>
              <a:buSzPct val="211111"/>
              <a:buFont typeface="Arial"/>
              <a:buChar char="•"/>
            </a:pPr>
            <a:r>
              <a:rPr lang="en-US" sz="1500" b="0" i="0" u="none" strike="noStrike" cap="none" baseline="0">
                <a:solidFill>
                  <a:schemeClr val="dk1"/>
                </a:solidFill>
                <a:latin typeface="Calibri"/>
                <a:ea typeface="Calibri"/>
                <a:cs typeface="Calibri"/>
                <a:sym typeface="Calibri"/>
              </a:rPr>
              <a:t>Died Faithful at 83</a:t>
            </a:r>
          </a:p>
          <a:p>
            <a:pPr marL="342900" marR="0" lvl="0" indent="-342900" algn="l" rtl="0">
              <a:spcBef>
                <a:spcPts val="640"/>
              </a:spcBef>
              <a:buClr>
                <a:schemeClr val="dk1"/>
              </a:buClr>
              <a:buSzPct val="211111"/>
              <a:buFont typeface="Arial"/>
              <a:buChar char="•"/>
            </a:pPr>
            <a:r>
              <a:rPr lang="en-US" sz="1500" b="0" i="0" u="none" strike="noStrike" cap="none" baseline="0">
                <a:solidFill>
                  <a:schemeClr val="dk1"/>
                </a:solidFill>
                <a:latin typeface="Calibri"/>
                <a:ea typeface="Calibri"/>
                <a:cs typeface="Calibri"/>
                <a:sym typeface="Calibri"/>
              </a:rPr>
              <a:t>Called on mission in D&amp;C 52:29</a:t>
            </a:r>
          </a:p>
          <a:p>
            <a:pPr marL="342900" marR="0" lvl="0" indent="-342900" algn="l" rtl="0">
              <a:spcBef>
                <a:spcPts val="640"/>
              </a:spcBef>
              <a:buClr>
                <a:schemeClr val="dk1"/>
              </a:buClr>
              <a:buSzPct val="211111"/>
              <a:buFont typeface="Arial"/>
              <a:buChar char="•"/>
            </a:pPr>
            <a:r>
              <a:rPr lang="en-US" sz="1500" b="0" i="0" u="none" strike="noStrike" cap="none" baseline="0">
                <a:solidFill>
                  <a:schemeClr val="dk1"/>
                </a:solidFill>
                <a:latin typeface="Calibri"/>
                <a:ea typeface="Calibri"/>
                <a:cs typeface="Calibri"/>
                <a:sym typeface="Calibri"/>
              </a:rPr>
              <a:t>Mentioned in </a:t>
            </a:r>
            <a:r>
              <a:rPr lang="en-US" sz="1500" b="0" i="0" u="sng" strike="noStrike" cap="none" baseline="0">
                <a:solidFill>
                  <a:schemeClr val="hlink"/>
                </a:solidFill>
                <a:latin typeface="Calibri"/>
                <a:ea typeface="Calibri"/>
                <a:cs typeface="Calibri"/>
                <a:sym typeface="Calibri"/>
                <a:hlinkClick r:id="rId3"/>
              </a:rPr>
              <a:t>Ensign</a:t>
            </a:r>
          </a:p>
          <a:p>
            <a:pPr marL="342900" marR="0" lvl="0" indent="-342900" algn="l" rtl="0">
              <a:spcBef>
                <a:spcPts val="640"/>
              </a:spcBef>
              <a:buClr>
                <a:schemeClr val="dk1"/>
              </a:buClr>
              <a:buSzPct val="211111"/>
              <a:buFont typeface="Arial"/>
              <a:buChar char="•"/>
            </a:pPr>
            <a:r>
              <a:rPr lang="en-US" sz="1500" b="0" i="0" u="none" strike="noStrike" cap="none" baseline="0">
                <a:solidFill>
                  <a:schemeClr val="dk1"/>
                </a:solidFill>
                <a:latin typeface="Calibri"/>
                <a:ea typeface="Calibri"/>
                <a:cs typeface="Calibri"/>
                <a:sym typeface="Calibri"/>
              </a:rPr>
              <a:t> </a:t>
            </a:r>
            <a:r>
              <a:rPr lang="en-US" sz="1500" b="0" i="0" u="sng" strike="noStrike" cap="none" baseline="0">
                <a:solidFill>
                  <a:schemeClr val="hlink"/>
                </a:solidFill>
                <a:latin typeface="Calibri"/>
                <a:ea typeface="Calibri"/>
                <a:cs typeface="Calibri"/>
                <a:sym typeface="Calibri"/>
                <a:hlinkClick r:id="rId4"/>
              </a:rPr>
              <a:t>”the Savior had appeared during a meeting two or three weeks after the organization of the original School of the Prophets in Kirtland. He passed through the room without speaking, and Joseph Smith identified the holy visitor: ‘That is Jesus, the Son of God, our elder brother.’”</a:t>
            </a:r>
          </a:p>
          <a:p>
            <a:pPr marL="342900" marR="0" lvl="0" indent="-342900" algn="l" rtl="0">
              <a:spcBef>
                <a:spcPts val="640"/>
              </a:spcBef>
              <a:buClr>
                <a:schemeClr val="dk1"/>
              </a:buClr>
              <a:buSzPct val="211111"/>
              <a:buFont typeface="Arial"/>
              <a:buChar char="•"/>
            </a:pPr>
            <a:r>
              <a:rPr lang="en-US" sz="1500" b="0" i="0" u="sng" strike="noStrike" cap="none" baseline="0">
                <a:solidFill>
                  <a:schemeClr val="hlink"/>
                </a:solidFill>
                <a:latin typeface="Calibri"/>
                <a:ea typeface="Calibri"/>
                <a:cs typeface="Calibri"/>
                <a:sym typeface="Calibri"/>
                <a:hlinkClick r:id="rId5"/>
              </a:rPr>
              <a:t>What they didn’t say</a:t>
            </a:r>
            <a:r>
              <a:rPr lang="en-US" sz="1500" b="0" i="0" u="none" strike="noStrike" cap="none" baseline="0">
                <a:solidFill>
                  <a:schemeClr val="dk1"/>
                </a:solidFill>
                <a:latin typeface="Calibri"/>
                <a:ea typeface="Calibri"/>
                <a:cs typeface="Calibri"/>
                <a:sym typeface="Calibri"/>
              </a:rPr>
              <a:t>:</a:t>
            </a:r>
          </a:p>
          <a:p>
            <a:pPr marL="342900" marR="0" lvl="0" indent="-342900" algn="l" rtl="0">
              <a:spcBef>
                <a:spcPts val="640"/>
              </a:spcBef>
              <a:buClr>
                <a:schemeClr val="dk1"/>
              </a:buClr>
              <a:buSzPct val="211111"/>
              <a:buFont typeface="Arial"/>
              <a:buChar char="•"/>
            </a:pPr>
            <a:r>
              <a:rPr lang="en-US" sz="1500" b="0" i="0" u="none" strike="noStrike" cap="none" baseline="0">
                <a:solidFill>
                  <a:schemeClr val="dk1"/>
                </a:solidFill>
                <a:latin typeface="Calibri"/>
                <a:ea typeface="Calibri"/>
                <a:cs typeface="Calibri"/>
                <a:sym typeface="Calibri"/>
              </a:rPr>
              <a:t>Joseph, stepped between Brothers Cowdery, and Coltrin and taking them by the arm, said, "lets take a walk … then said, "Let us pray." They all three prayed in turn--Joseph, Oliver and Zebedee. Bro. Joseph then said, "now brethren we will see some visions." Joseph lay down on the ground on his back and stretched out his arms and the two brethren lay on them. The heavens gradually opened, and they saw a golden throne, on a circular foundation, something like a light house, and on the throne </a:t>
            </a:r>
            <a:r>
              <a:rPr lang="en-US" sz="1500" b="1" i="0" u="none" strike="noStrike" cap="none" baseline="0">
                <a:solidFill>
                  <a:schemeClr val="dk1"/>
                </a:solidFill>
                <a:latin typeface="Calibri"/>
                <a:ea typeface="Calibri"/>
                <a:cs typeface="Calibri"/>
                <a:sym typeface="Calibri"/>
              </a:rPr>
              <a:t>were two aged personages, having white hair, and clothed in white garments. They were the two most beautiful and perfect specimens of mankind he ever saw. Joseph said, They are our first parents, Adam and Eve. Adam was a large broad shouldered man, and Eve as a woman, was as large in proportion.</a:t>
            </a:r>
          </a:p>
          <a:p>
            <a:pPr marL="342900" marR="0" lvl="0" indent="-342900" algn="l" rtl="0">
              <a:spcBef>
                <a:spcPts val="640"/>
              </a:spcBef>
              <a:buClr>
                <a:schemeClr val="dk1"/>
              </a:buClr>
              <a:buSzPct val="211111"/>
              <a:buFont typeface="Arial"/>
              <a:buChar char="•"/>
            </a:pPr>
            <a:r>
              <a:rPr lang="en-US" sz="1500" b="0" i="0" u="none" strike="noStrike" cap="none" baseline="0">
                <a:solidFill>
                  <a:schemeClr val="dk1"/>
                </a:solidFill>
                <a:latin typeface="Calibri"/>
                <a:ea typeface="Calibri"/>
                <a:cs typeface="Calibri"/>
                <a:sym typeface="Calibri"/>
              </a:rPr>
              <a:t>An original source of Joseph Smith teaching “Adam is God” if you review all the related quotes</a:t>
            </a:r>
          </a:p>
          <a:p>
            <a:endParaRPr lang="en-US" sz="1500" b="0" i="0" u="none" strike="noStrike" cap="none" baseline="0">
              <a:solidFill>
                <a:schemeClr val="dk1"/>
              </a:solidFill>
              <a:latin typeface="Calibri"/>
              <a:ea typeface="Calibri"/>
              <a:cs typeface="Calibri"/>
              <a:sym typeface="Calibri"/>
            </a:endParaRP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Shape 156"/>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US"/>
              <a:t>(Min)imum Nuttiness</a:t>
            </a:r>
          </a:p>
        </p:txBody>
      </p:sp>
      <p:sp>
        <p:nvSpPr>
          <p:cNvPr id="157" name="Shape 157"/>
          <p:cNvSpPr/>
          <p:nvPr/>
        </p:nvSpPr>
        <p:spPr>
          <a:xfrm>
            <a:off x="693623" y="1382352"/>
            <a:ext cx="4267480" cy="5263207"/>
          </a:xfrm>
          <a:prstGeom prst="rect">
            <a:avLst/>
          </a:prstGeom>
          <a:blipFill>
            <a:blip r:embed="rId3"/>
            <a:stretch>
              <a:fillRect/>
            </a:stretch>
          </a:blipFill>
          <a:ln>
            <a:noFill/>
          </a:ln>
        </p:spPr>
      </p:sp>
      <p:sp>
        <p:nvSpPr>
          <p:cNvPr id="158" name="Shape 158"/>
          <p:cNvSpPr/>
          <p:nvPr/>
        </p:nvSpPr>
        <p:spPr>
          <a:xfrm>
            <a:off x="6010325" y="3840108"/>
            <a:ext cx="2363230" cy="2451993"/>
          </a:xfrm>
          <a:prstGeom prst="rect">
            <a:avLst/>
          </a:prstGeom>
          <a:blipFill>
            <a:blip r:embed="rId4"/>
            <a:stretch>
              <a:fillRect/>
            </a:stretch>
          </a:blipFill>
          <a:ln>
            <a:noFill/>
          </a:ln>
        </p:spPr>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Shape 163"/>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baseline="0">
                <a:solidFill>
                  <a:schemeClr val="dk1"/>
                </a:solidFill>
                <a:latin typeface="Calibri"/>
                <a:ea typeface="Calibri"/>
                <a:cs typeface="Calibri"/>
                <a:sym typeface="Calibri"/>
              </a:rPr>
              <a:t>Future Nuttiness</a:t>
            </a:r>
          </a:p>
        </p:txBody>
      </p:sp>
      <p:sp>
        <p:nvSpPr>
          <p:cNvPr id="164" name="Shape 164"/>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137681"/>
              <a:buFont typeface="Arial"/>
              <a:buChar char="•"/>
            </a:pPr>
            <a:r>
              <a:rPr lang="en-US" sz="2250" b="0" i="0" u="none" strike="noStrike" cap="none" baseline="0">
                <a:solidFill>
                  <a:schemeClr val="dk1"/>
                </a:solidFill>
                <a:latin typeface="Calibri"/>
                <a:ea typeface="Calibri"/>
                <a:cs typeface="Calibri"/>
                <a:sym typeface="Calibri"/>
              </a:rPr>
              <a:t>Crossdressing GA’s</a:t>
            </a:r>
          </a:p>
          <a:p>
            <a:pPr marL="342900" marR="0" lvl="0" indent="-342900" algn="l" rtl="0">
              <a:spcBef>
                <a:spcPts val="640"/>
              </a:spcBef>
              <a:buClr>
                <a:schemeClr val="dk1"/>
              </a:buClr>
              <a:buSzPct val="137681"/>
              <a:buFont typeface="Arial"/>
              <a:buChar char="•"/>
            </a:pPr>
            <a:r>
              <a:rPr lang="en-US" sz="2250" b="0" i="0" u="none" strike="noStrike" cap="none" baseline="0">
                <a:solidFill>
                  <a:schemeClr val="dk1"/>
                </a:solidFill>
                <a:latin typeface="Calibri"/>
                <a:ea typeface="Calibri"/>
                <a:cs typeface="Calibri"/>
                <a:sym typeface="Calibri"/>
              </a:rPr>
              <a:t>Gay Patriarch’s</a:t>
            </a:r>
          </a:p>
          <a:p>
            <a:pPr marL="342900" marR="0" lvl="0" indent="-342900" algn="l" rtl="0">
              <a:spcBef>
                <a:spcPts val="640"/>
              </a:spcBef>
              <a:buClr>
                <a:schemeClr val="dk1"/>
              </a:buClr>
              <a:buSzPct val="137681"/>
              <a:buFont typeface="Arial"/>
              <a:buChar char="•"/>
            </a:pPr>
            <a:r>
              <a:rPr lang="en-US" sz="2250" b="0" i="0" u="none" strike="noStrike" cap="none" baseline="0">
                <a:solidFill>
                  <a:schemeClr val="dk1"/>
                </a:solidFill>
                <a:latin typeface="Calibri"/>
                <a:ea typeface="Calibri"/>
                <a:cs typeface="Calibri"/>
                <a:sym typeface="Calibri"/>
              </a:rPr>
              <a:t>Harold B. Lee’s Religion</a:t>
            </a:r>
          </a:p>
          <a:p>
            <a:pPr marL="342900" marR="0" lvl="0" indent="-342900" algn="l" rtl="0">
              <a:spcBef>
                <a:spcPts val="640"/>
              </a:spcBef>
              <a:buClr>
                <a:schemeClr val="dk1"/>
              </a:buClr>
              <a:buSzPct val="137681"/>
              <a:buFont typeface="Arial"/>
              <a:buChar char="•"/>
            </a:pPr>
            <a:r>
              <a:rPr lang="en-US" sz="2250" b="0" i="0" u="none" strike="noStrike" cap="none" baseline="0">
                <a:solidFill>
                  <a:schemeClr val="dk1"/>
                </a:solidFill>
                <a:latin typeface="Calibri"/>
                <a:ea typeface="Calibri"/>
                <a:cs typeface="Calibri"/>
                <a:sym typeface="Calibri"/>
              </a:rPr>
              <a:t>David Whitmer, second prophet of the restoration, was right</a:t>
            </a:r>
          </a:p>
          <a:p>
            <a:pPr marL="342900" marR="0" lvl="0" indent="-342900" algn="l" rtl="0">
              <a:spcBef>
                <a:spcPts val="640"/>
              </a:spcBef>
              <a:buClr>
                <a:schemeClr val="dk1"/>
              </a:buClr>
              <a:buSzPct val="137681"/>
              <a:buFont typeface="Arial"/>
              <a:buChar char="•"/>
            </a:pPr>
            <a:r>
              <a:rPr lang="en-US" sz="2250" b="0" i="0" u="none" strike="noStrike" cap="none" baseline="0">
                <a:solidFill>
                  <a:schemeClr val="dk1"/>
                </a:solidFill>
                <a:latin typeface="Calibri"/>
                <a:ea typeface="Calibri"/>
                <a:cs typeface="Calibri"/>
                <a:sym typeface="Calibri"/>
              </a:rPr>
              <a:t>Joseph Smith III and Hinkley’s dirty little secret</a:t>
            </a:r>
          </a:p>
          <a:p>
            <a:pPr marL="342900" marR="0" lvl="0" indent="-342900" algn="l" rtl="0">
              <a:spcBef>
                <a:spcPts val="640"/>
              </a:spcBef>
              <a:buClr>
                <a:schemeClr val="dk1"/>
              </a:buClr>
              <a:buSzPct val="137681"/>
              <a:buFont typeface="Arial"/>
              <a:buChar char="•"/>
            </a:pPr>
            <a:r>
              <a:rPr lang="en-US" sz="2250" b="0" i="0" u="none" strike="noStrike" cap="none" baseline="0">
                <a:solidFill>
                  <a:schemeClr val="dk1"/>
                </a:solidFill>
                <a:latin typeface="Calibri"/>
                <a:ea typeface="Calibri"/>
                <a:cs typeface="Calibri"/>
                <a:sym typeface="Calibri"/>
              </a:rPr>
              <a:t>John W. Taylor, the faithful Scandal</a:t>
            </a:r>
          </a:p>
          <a:p>
            <a:pPr marL="342900" marR="0" lvl="0" indent="-342900" algn="l" rtl="0">
              <a:spcBef>
                <a:spcPts val="640"/>
              </a:spcBef>
              <a:buClr>
                <a:schemeClr val="dk1"/>
              </a:buClr>
              <a:buSzPct val="137681"/>
              <a:buFont typeface="Arial"/>
              <a:buChar char="•"/>
            </a:pPr>
            <a:r>
              <a:rPr lang="en-US" sz="2250" b="0" i="0" u="none" strike="noStrike" cap="none" baseline="0">
                <a:solidFill>
                  <a:schemeClr val="dk1"/>
                </a:solidFill>
                <a:latin typeface="Calibri"/>
                <a:ea typeface="Calibri"/>
                <a:cs typeface="Calibri"/>
                <a:sym typeface="Calibri"/>
              </a:rPr>
              <a:t>George Q. Cannon and a quarter Million Dollars</a:t>
            </a:r>
          </a:p>
          <a:p>
            <a:pPr marL="342900" marR="0" lvl="0" indent="-342900" algn="l" rtl="0">
              <a:spcBef>
                <a:spcPts val="640"/>
              </a:spcBef>
              <a:buClr>
                <a:schemeClr val="dk1"/>
              </a:buClr>
              <a:buSzPct val="137681"/>
              <a:buFont typeface="Arial"/>
              <a:buChar char="•"/>
            </a:pPr>
            <a:r>
              <a:rPr lang="en-US" sz="2250" b="0" i="0" u="none" strike="noStrike" cap="none" baseline="0">
                <a:solidFill>
                  <a:schemeClr val="dk1"/>
                </a:solidFill>
                <a:latin typeface="Calibri"/>
                <a:ea typeface="Calibri"/>
                <a:cs typeface="Calibri"/>
                <a:sym typeface="Calibri"/>
              </a:rPr>
              <a:t>J. Golden Kimball and a man with a dream</a:t>
            </a:r>
          </a:p>
          <a:p>
            <a:pPr marL="342900" marR="0" lvl="0" indent="-342900" algn="l" rtl="0">
              <a:spcBef>
                <a:spcPts val="640"/>
              </a:spcBef>
              <a:buClr>
                <a:schemeClr val="dk1"/>
              </a:buClr>
              <a:buSzPct val="137681"/>
              <a:buFont typeface="Arial"/>
              <a:buChar char="•"/>
            </a:pPr>
            <a:r>
              <a:rPr lang="en-US" sz="2250" b="0" i="0" u="none" strike="noStrike" cap="none" baseline="0">
                <a:solidFill>
                  <a:schemeClr val="dk1"/>
                </a:solidFill>
                <a:latin typeface="Calibri"/>
                <a:ea typeface="Calibri"/>
                <a:cs typeface="Calibri"/>
                <a:sym typeface="Calibri"/>
              </a:rPr>
              <a:t>Bowie Knives in the temple</a:t>
            </a:r>
          </a:p>
          <a:p>
            <a:pPr marL="342900" marR="0" lvl="0" indent="-342900" algn="l" rtl="0">
              <a:spcBef>
                <a:spcPts val="640"/>
              </a:spcBef>
              <a:buClr>
                <a:schemeClr val="dk1"/>
              </a:buClr>
              <a:buSzPct val="137681"/>
              <a:buFont typeface="Arial"/>
              <a:buChar char="•"/>
            </a:pPr>
            <a:r>
              <a:rPr lang="en-US" sz="2250" b="0" i="0" u="none" strike="noStrike" cap="none" baseline="0">
                <a:solidFill>
                  <a:schemeClr val="dk1"/>
                </a:solidFill>
                <a:latin typeface="Calibri"/>
                <a:ea typeface="Calibri"/>
                <a:cs typeface="Calibri"/>
                <a:sym typeface="Calibri"/>
              </a:rPr>
              <a:t>Razor blades, throats and temple oaths</a:t>
            </a:r>
          </a:p>
          <a:p>
            <a:pPr marL="342900" marR="0" lvl="0" indent="-342900" algn="l" rtl="0">
              <a:spcBef>
                <a:spcPts val="640"/>
              </a:spcBef>
              <a:buClr>
                <a:schemeClr val="dk1"/>
              </a:buClr>
              <a:buSzPct val="137681"/>
              <a:buFont typeface="Arial"/>
              <a:buChar char="•"/>
            </a:pPr>
            <a:r>
              <a:rPr lang="en-US" sz="2250" b="0" i="0" u="none" strike="noStrike" cap="none" baseline="0">
                <a:solidFill>
                  <a:schemeClr val="dk1"/>
                </a:solidFill>
                <a:latin typeface="Calibri"/>
                <a:ea typeface="Calibri"/>
                <a:cs typeface="Calibri"/>
                <a:sym typeface="Calibri"/>
              </a:rPr>
              <a:t>King Follec Discorse (rings and things)</a:t>
            </a:r>
          </a:p>
          <a:p>
            <a:pPr marL="342900" marR="0" lvl="0" indent="-342900" algn="l" rtl="0">
              <a:spcBef>
                <a:spcPts val="640"/>
              </a:spcBef>
              <a:buClr>
                <a:schemeClr val="dk1"/>
              </a:buClr>
              <a:buSzPct val="137681"/>
              <a:buFont typeface="Arial"/>
              <a:buChar char="•"/>
            </a:pPr>
            <a:r>
              <a:rPr lang="en-US" sz="2250" b="0" i="0" u="none" strike="noStrike" cap="none" baseline="0">
                <a:solidFill>
                  <a:schemeClr val="dk1"/>
                </a:solidFill>
                <a:latin typeface="Calibri"/>
                <a:ea typeface="Calibri"/>
                <a:cs typeface="Calibri"/>
                <a:sym typeface="Calibri"/>
              </a:rPr>
              <a:t>Rocky Mountains over a barrel</a:t>
            </a:r>
          </a:p>
          <a:p>
            <a:pPr marL="342900" marR="0" lvl="0" indent="-342900" algn="l" rtl="0">
              <a:spcBef>
                <a:spcPts val="640"/>
              </a:spcBef>
              <a:buClr>
                <a:schemeClr val="dk1"/>
              </a:buClr>
              <a:buSzPct val="137681"/>
              <a:buFont typeface="Arial"/>
              <a:buChar char="•"/>
            </a:pPr>
            <a:r>
              <a:rPr lang="en-US" sz="2250" b="0" i="0" u="none" strike="noStrike" cap="none" baseline="0">
                <a:solidFill>
                  <a:schemeClr val="dk1"/>
                </a:solidFill>
                <a:latin typeface="Calibri"/>
                <a:ea typeface="Calibri"/>
                <a:cs typeface="Calibri"/>
                <a:sym typeface="Calibri"/>
              </a:rPr>
              <a:t>White horses and civil wars</a:t>
            </a:r>
          </a:p>
          <a:p>
            <a:endParaRPr lang="en-US" sz="2250" b="0" i="0" u="none" strike="noStrike" cap="none" baseline="0">
              <a:solidFill>
                <a:schemeClr val="dk1"/>
              </a:solidFill>
              <a:latin typeface="Calibri"/>
              <a:ea typeface="Calibri"/>
              <a:cs typeface="Calibri"/>
              <a:sym typeface="Calibri"/>
            </a:endParaRP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baseline="0">
                <a:solidFill>
                  <a:schemeClr val="dk1"/>
                </a:solidFill>
                <a:latin typeface="Calibri"/>
                <a:ea typeface="Calibri"/>
                <a:cs typeface="Calibri"/>
                <a:sym typeface="Calibri"/>
              </a:rPr>
              <a:t>Mithryn</a:t>
            </a:r>
          </a:p>
        </p:txBody>
      </p:sp>
      <p:sp>
        <p:nvSpPr>
          <p:cNvPr id="170" name="Shape 170"/>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98958"/>
              <a:buFont typeface="Arial"/>
              <a:buChar char="•"/>
            </a:pPr>
            <a:r>
              <a:rPr lang="en-US" sz="3200" b="0" i="0" u="none" strike="noStrike" cap="none" baseline="0">
                <a:solidFill>
                  <a:schemeClr val="dk1"/>
                </a:solidFill>
                <a:latin typeface="Calibri"/>
                <a:ea typeface="Calibri"/>
                <a:cs typeface="Calibri"/>
                <a:sym typeface="Calibri"/>
              </a:rPr>
              <a:t>Exmormon.reddit.com</a:t>
            </a:r>
          </a:p>
          <a:p>
            <a:pPr marL="342900" marR="0" lvl="0" indent="-342900" algn="l" rtl="0">
              <a:spcBef>
                <a:spcPts val="640"/>
              </a:spcBef>
              <a:buClr>
                <a:schemeClr val="dk1"/>
              </a:buClr>
              <a:buSzPct val="98958"/>
              <a:buFont typeface="Arial"/>
              <a:buChar char="•"/>
            </a:pPr>
            <a:r>
              <a:rPr lang="en-US" sz="3200" b="0" i="0" u="none" strike="noStrike" cap="none" baseline="0">
                <a:solidFill>
                  <a:schemeClr val="dk1"/>
                </a:solidFill>
                <a:latin typeface="Calibri"/>
                <a:ea typeface="Calibri"/>
                <a:cs typeface="Calibri"/>
                <a:sym typeface="Calibri"/>
              </a:rPr>
              <a:t>ExploringMormonism.com</a:t>
            </a:r>
          </a:p>
          <a:p>
            <a:pPr marL="342900" marR="0" lvl="0" indent="-342900" algn="l" rtl="0">
              <a:spcBef>
                <a:spcPts val="640"/>
              </a:spcBef>
              <a:buClr>
                <a:schemeClr val="dk1"/>
              </a:buClr>
              <a:buSzPct val="98958"/>
              <a:buFont typeface="Arial"/>
              <a:buChar char="•"/>
            </a:pPr>
            <a:r>
              <a:rPr lang="en-US"/>
              <a:t>Mormons and Conspiracy (Working title)</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Shape 86"/>
          <p:cNvSpPr txBox="1">
            <a:spLocks noGrp="1"/>
          </p:cNvSpPr>
          <p:nvPr>
            <p:ph type="ctrTitle"/>
          </p:nvPr>
        </p:nvSpPr>
        <p:spPr>
          <a:xfrm>
            <a:off x="609600" y="304800"/>
            <a:ext cx="7772400" cy="1470024"/>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baseline="0">
                <a:solidFill>
                  <a:schemeClr val="dk1"/>
                </a:solidFill>
                <a:latin typeface="Calibri"/>
                <a:ea typeface="Calibri"/>
                <a:cs typeface="Calibri"/>
                <a:sym typeface="Calibri"/>
              </a:rPr>
              <a:t>What is Nutty History?</a:t>
            </a:r>
          </a:p>
        </p:txBody>
      </p:sp>
      <p:sp>
        <p:nvSpPr>
          <p:cNvPr id="87" name="Shape 87"/>
          <p:cNvSpPr txBox="1">
            <a:spLocks noGrp="1"/>
          </p:cNvSpPr>
          <p:nvPr>
            <p:ph type="subTitle" idx="1"/>
          </p:nvPr>
        </p:nvSpPr>
        <p:spPr>
          <a:xfrm>
            <a:off x="1371600" y="3352800"/>
            <a:ext cx="6400799" cy="2819400"/>
          </a:xfrm>
          <a:prstGeom prst="rect">
            <a:avLst/>
          </a:prstGeom>
          <a:noFill/>
          <a:ln>
            <a:noFill/>
          </a:ln>
        </p:spPr>
        <p:txBody>
          <a:bodyPr lIns="91425" tIns="45700" rIns="91425" bIns="45700" anchor="t" anchorCtr="0">
            <a:noAutofit/>
          </a:bodyPr>
          <a:lstStyle/>
          <a:p>
            <a:pPr marL="0" marR="0" lvl="0" indent="0" algn="l" rtl="0">
              <a:spcBef>
                <a:spcPts val="640"/>
              </a:spcBef>
              <a:buClr>
                <a:srgbClr val="888888"/>
              </a:buClr>
              <a:buSzPct val="25000"/>
              <a:buFont typeface="Calibri"/>
              <a:buNone/>
            </a:pPr>
            <a:r>
              <a:rPr lang="en-US" sz="2500" b="1" i="0" u="none" strike="noStrike" cap="none" baseline="0" dirty="0">
                <a:solidFill>
                  <a:srgbClr val="888888"/>
                </a:solidFill>
                <a:latin typeface="Calibri"/>
                <a:ea typeface="Calibri"/>
                <a:cs typeface="Calibri"/>
                <a:sym typeface="Calibri"/>
              </a:rPr>
              <a:t>Anti-Mormon- </a:t>
            </a:r>
            <a:r>
              <a:rPr lang="en-US" sz="2500" b="0" i="0" u="none" strike="noStrike" cap="none" baseline="0" dirty="0">
                <a:solidFill>
                  <a:srgbClr val="888888"/>
                </a:solidFill>
                <a:latin typeface="Calibri"/>
                <a:ea typeface="Calibri"/>
                <a:cs typeface="Calibri"/>
                <a:sym typeface="Calibri"/>
              </a:rPr>
              <a:t>Making things up or skewing events to hurt the Church</a:t>
            </a:r>
          </a:p>
          <a:p>
            <a:pPr marL="0" marR="0" lvl="0" indent="0" algn="l" rtl="0">
              <a:spcBef>
                <a:spcPts val="640"/>
              </a:spcBef>
              <a:buClr>
                <a:srgbClr val="888888"/>
              </a:buClr>
              <a:buSzPct val="25000"/>
              <a:buFont typeface="Calibri"/>
              <a:buNone/>
            </a:pPr>
            <a:r>
              <a:rPr lang="en-US" sz="2500" b="1" i="0" u="none" strike="noStrike" cap="none" baseline="0" dirty="0">
                <a:solidFill>
                  <a:srgbClr val="888888"/>
                </a:solidFill>
                <a:latin typeface="Calibri"/>
                <a:ea typeface="Calibri"/>
                <a:cs typeface="Calibri"/>
                <a:sym typeface="Calibri"/>
              </a:rPr>
              <a:t>Pro-Mormon- </a:t>
            </a:r>
            <a:r>
              <a:rPr lang="en-US" sz="2500" b="0" i="0" u="none" strike="noStrike" cap="none" baseline="0" dirty="0">
                <a:solidFill>
                  <a:srgbClr val="888888"/>
                </a:solidFill>
                <a:latin typeface="Calibri"/>
                <a:ea typeface="Calibri"/>
                <a:cs typeface="Calibri"/>
                <a:sym typeface="Calibri"/>
              </a:rPr>
              <a:t>Making things up or skewing events </a:t>
            </a:r>
            <a:r>
              <a:rPr lang="en-US" sz="2500" b="0" i="0" u="none" strike="noStrike" cap="none" baseline="0">
                <a:solidFill>
                  <a:srgbClr val="888888"/>
                </a:solidFill>
                <a:latin typeface="Calibri"/>
                <a:ea typeface="Calibri"/>
                <a:cs typeface="Calibri"/>
                <a:sym typeface="Calibri"/>
              </a:rPr>
              <a:t>to </a:t>
            </a:r>
            <a:r>
              <a:rPr lang="en-US" sz="2500" b="0" i="0" u="none" strike="noStrike" cap="none" baseline="0" smtClean="0">
                <a:solidFill>
                  <a:srgbClr val="888888"/>
                </a:solidFill>
                <a:latin typeface="Calibri"/>
                <a:ea typeface="Calibri"/>
                <a:cs typeface="Calibri"/>
                <a:sym typeface="Calibri"/>
              </a:rPr>
              <a:t>help </a:t>
            </a:r>
            <a:r>
              <a:rPr lang="en-US" sz="2500" b="0" i="0" u="none" strike="noStrike" cap="none" baseline="0" dirty="0">
                <a:solidFill>
                  <a:srgbClr val="888888"/>
                </a:solidFill>
                <a:latin typeface="Calibri"/>
                <a:ea typeface="Calibri"/>
                <a:cs typeface="Calibri"/>
                <a:sym typeface="Calibri"/>
              </a:rPr>
              <a:t>the church</a:t>
            </a:r>
          </a:p>
          <a:p>
            <a:pPr marL="0" marR="0" lvl="0" indent="0" algn="l" rtl="0">
              <a:spcBef>
                <a:spcPts val="640"/>
              </a:spcBef>
              <a:buClr>
                <a:srgbClr val="888888"/>
              </a:buClr>
              <a:buSzPct val="25000"/>
              <a:buFont typeface="Calibri"/>
              <a:buNone/>
            </a:pPr>
            <a:r>
              <a:rPr lang="en-US" sz="2500" b="1" i="0" u="none" strike="noStrike" cap="none" baseline="0" dirty="0">
                <a:solidFill>
                  <a:srgbClr val="888888"/>
                </a:solidFill>
                <a:latin typeface="Calibri"/>
                <a:ea typeface="Calibri"/>
                <a:cs typeface="Calibri"/>
                <a:sym typeface="Calibri"/>
              </a:rPr>
              <a:t>History- </a:t>
            </a:r>
            <a:r>
              <a:rPr lang="en-US" sz="2500" b="0" i="0" u="none" strike="noStrike" cap="none" baseline="0" dirty="0">
                <a:solidFill>
                  <a:srgbClr val="888888"/>
                </a:solidFill>
                <a:latin typeface="Calibri"/>
                <a:ea typeface="Calibri"/>
                <a:cs typeface="Calibri"/>
                <a:sym typeface="Calibri"/>
              </a:rPr>
              <a:t>What actually happened</a:t>
            </a:r>
          </a:p>
          <a:p>
            <a:pPr marL="0" marR="0" lvl="0" indent="0" algn="l" rtl="0">
              <a:spcBef>
                <a:spcPts val="640"/>
              </a:spcBef>
              <a:buClr>
                <a:srgbClr val="888888"/>
              </a:buClr>
              <a:buSzPct val="25000"/>
              <a:buFont typeface="Calibri"/>
              <a:buNone/>
            </a:pPr>
            <a:r>
              <a:rPr lang="en-US" sz="2500" b="1" i="0" u="none" strike="noStrike" cap="none" baseline="0" dirty="0">
                <a:solidFill>
                  <a:srgbClr val="888888"/>
                </a:solidFill>
                <a:latin typeface="Calibri"/>
                <a:ea typeface="Calibri"/>
                <a:cs typeface="Calibri"/>
                <a:sym typeface="Calibri"/>
              </a:rPr>
              <a:t>Nutty History- </a:t>
            </a:r>
            <a:r>
              <a:rPr lang="en-US" sz="2500" b="0" i="0" u="none" strike="noStrike" cap="none" baseline="0" dirty="0">
                <a:solidFill>
                  <a:srgbClr val="888888"/>
                </a:solidFill>
                <a:latin typeface="Calibri"/>
                <a:ea typeface="Calibri"/>
                <a:cs typeface="Calibri"/>
                <a:sym typeface="Calibri"/>
              </a:rPr>
              <a:t>What actually happened, but not fully represented (It was too nutty to share</a:t>
            </a:r>
          </a:p>
        </p:txBody>
      </p:sp>
      <p:sp>
        <p:nvSpPr>
          <p:cNvPr id="88" name="Shape 88"/>
          <p:cNvSpPr txBox="1"/>
          <p:nvPr/>
        </p:nvSpPr>
        <p:spPr>
          <a:xfrm>
            <a:off x="228600" y="1905000"/>
            <a:ext cx="8839199" cy="923329"/>
          </a:xfrm>
          <a:prstGeom prst="rect">
            <a:avLst/>
          </a:prstGeom>
          <a:noFill/>
          <a:ln>
            <a:noFill/>
          </a:ln>
        </p:spPr>
        <p:txBody>
          <a:bodyPr lIns="91425" tIns="45700" rIns="91425" bIns="45700" anchor="t" anchorCtr="0">
            <a:noAutofit/>
          </a:bodyPr>
          <a:lstStyle/>
          <a:p>
            <a:pPr marL="0" marR="0" lvl="0" indent="0" algn="l" rtl="0">
              <a:buSzPct val="25000"/>
              <a:buNone/>
            </a:pPr>
            <a:r>
              <a:rPr lang="en-US" sz="1800" b="0" i="0" u="none" strike="noStrike" cap="none" baseline="0">
                <a:solidFill>
                  <a:schemeClr val="dk1"/>
                </a:solidFill>
                <a:latin typeface="Calibri"/>
                <a:ea typeface="Calibri"/>
                <a:cs typeface="Calibri"/>
                <a:sym typeface="Calibri"/>
              </a:rPr>
              <a:t>"Well, we have nothing to hide. Our history is an open book. They may find what they are looking for, but the fact is the history of the church is clear and open and leads to faith and strength and virtues." -</a:t>
            </a:r>
            <a:r>
              <a:rPr lang="en-US" sz="1800" b="0" i="0" u="sng" strike="noStrike" cap="none" baseline="0">
                <a:solidFill>
                  <a:schemeClr val="hlink"/>
                </a:solidFill>
                <a:latin typeface="Calibri"/>
                <a:ea typeface="Calibri"/>
                <a:cs typeface="Calibri"/>
                <a:sym typeface="Calibri"/>
                <a:hlinkClick r:id="rId3"/>
              </a:rPr>
              <a:t>Gordon B. Hinkley</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457200" y="274637"/>
            <a:ext cx="8229600" cy="944561"/>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3950" b="1" i="0" u="none" strike="noStrike" cap="none" baseline="0">
                <a:solidFill>
                  <a:schemeClr val="dk1"/>
                </a:solidFill>
                <a:latin typeface="Calibri"/>
                <a:ea typeface="Calibri"/>
                <a:cs typeface="Calibri"/>
                <a:sym typeface="Calibri"/>
              </a:rPr>
              <a:t>Antimormon vs. Uncomfortable Mormon</a:t>
            </a:r>
          </a:p>
        </p:txBody>
      </p:sp>
      <p:sp>
        <p:nvSpPr>
          <p:cNvPr id="94" name="Shape 94"/>
          <p:cNvSpPr txBox="1">
            <a:spLocks noGrp="1"/>
          </p:cNvSpPr>
          <p:nvPr>
            <p:ph type="body" idx="1"/>
          </p:nvPr>
        </p:nvSpPr>
        <p:spPr>
          <a:xfrm>
            <a:off x="457200" y="1600200"/>
            <a:ext cx="6019799" cy="2057400"/>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98958"/>
              <a:buFont typeface="Arial"/>
              <a:buChar char="•"/>
            </a:pPr>
            <a:r>
              <a:rPr lang="en-US" sz="3200" b="0" i="0" u="none" strike="noStrike" cap="none" baseline="0">
                <a:solidFill>
                  <a:schemeClr val="dk1"/>
                </a:solidFill>
                <a:latin typeface="Calibri"/>
                <a:ea typeface="Calibri"/>
                <a:cs typeface="Calibri"/>
                <a:sym typeface="Calibri"/>
              </a:rPr>
              <a:t>Saturday’s Warrior- </a:t>
            </a:r>
            <a:r>
              <a:rPr lang="en-US" sz="2000" b="0" i="0" u="sng" strike="noStrike" cap="none" baseline="0">
                <a:solidFill>
                  <a:schemeClr val="hlink"/>
                </a:solidFill>
                <a:latin typeface="Calibri"/>
                <a:ea typeface="Calibri"/>
                <a:cs typeface="Calibri"/>
                <a:sym typeface="Calibri"/>
                <a:hlinkClick r:id="rId3"/>
              </a:rPr>
              <a:t>http://www.exploringmormonism.com/?p=602</a:t>
            </a:r>
          </a:p>
          <a:p>
            <a:pPr marL="742950" marR="0" lvl="1" indent="-285750" algn="l" rtl="0">
              <a:spcBef>
                <a:spcPts val="320"/>
              </a:spcBef>
              <a:buClr>
                <a:schemeClr val="dk1"/>
              </a:buClr>
              <a:buSzPct val="98958"/>
              <a:buFont typeface="Arial"/>
              <a:buChar char="•"/>
            </a:pPr>
            <a:r>
              <a:rPr lang="en-US" sz="1600" b="0" i="0" u="none" strike="noStrike" cap="none" baseline="0">
                <a:solidFill>
                  <a:schemeClr val="dk1"/>
                </a:solidFill>
                <a:latin typeface="Calibri"/>
                <a:ea typeface="Calibri"/>
                <a:cs typeface="Calibri"/>
                <a:sym typeface="Calibri"/>
              </a:rPr>
              <a:t>Inaccurate doctrine (Life begins at birth, After death we return to the pre existence, Pre-selected Love interests, etc.)</a:t>
            </a:r>
          </a:p>
          <a:p>
            <a:pPr marL="742950" marR="0" lvl="1" indent="-285750" algn="l" rtl="0">
              <a:spcBef>
                <a:spcPts val="320"/>
              </a:spcBef>
              <a:buClr>
                <a:schemeClr val="dk1"/>
              </a:buClr>
              <a:buSzPct val="98958"/>
              <a:buFont typeface="Arial"/>
              <a:buChar char="•"/>
            </a:pPr>
            <a:r>
              <a:rPr lang="en-US" sz="1600" b="0" i="0" u="none" strike="noStrike" cap="none" baseline="0">
                <a:solidFill>
                  <a:schemeClr val="dk1"/>
                </a:solidFill>
                <a:latin typeface="Calibri"/>
                <a:ea typeface="Calibri"/>
                <a:cs typeface="Calibri"/>
                <a:sym typeface="Calibri"/>
              </a:rPr>
              <a:t>Feels good, appeals to mormon sensibilities</a:t>
            </a:r>
          </a:p>
          <a:p>
            <a:pPr marL="742950" marR="0" lvl="1" indent="-285750" algn="l" rtl="0">
              <a:spcBef>
                <a:spcPts val="320"/>
              </a:spcBef>
              <a:buClr>
                <a:schemeClr val="dk1"/>
              </a:buClr>
              <a:buSzPct val="98958"/>
              <a:buFont typeface="Arial"/>
              <a:buChar char="•"/>
            </a:pPr>
            <a:r>
              <a:rPr lang="en-US" sz="1600" b="0" i="0" u="none" strike="noStrike" cap="none" baseline="0">
                <a:solidFill>
                  <a:schemeClr val="dk1"/>
                </a:solidFill>
                <a:latin typeface="Calibri"/>
                <a:ea typeface="Calibri"/>
                <a:cs typeface="Calibri"/>
                <a:sym typeface="Calibri"/>
              </a:rPr>
              <a:t>Widespread, shown at firesides, FHE, Youth activities for years</a:t>
            </a:r>
          </a:p>
        </p:txBody>
      </p:sp>
      <p:sp>
        <p:nvSpPr>
          <p:cNvPr id="95" name="Shape 95"/>
          <p:cNvSpPr/>
          <p:nvPr/>
        </p:nvSpPr>
        <p:spPr>
          <a:xfrm>
            <a:off x="6477000" y="762000"/>
            <a:ext cx="2438400" cy="3930609"/>
          </a:xfrm>
          <a:prstGeom prst="rect">
            <a:avLst/>
          </a:prstGeom>
          <a:blipFill>
            <a:blip r:embed="rId4"/>
            <a:stretch>
              <a:fillRect/>
            </a:stretch>
          </a:blipFill>
        </p:spPr>
      </p:sp>
      <p:sp>
        <p:nvSpPr>
          <p:cNvPr id="96" name="Shape 96"/>
          <p:cNvSpPr/>
          <p:nvPr/>
        </p:nvSpPr>
        <p:spPr>
          <a:xfrm>
            <a:off x="206732" y="3733800"/>
            <a:ext cx="2841267" cy="2823262"/>
          </a:xfrm>
          <a:prstGeom prst="rect">
            <a:avLst/>
          </a:prstGeom>
          <a:blipFill>
            <a:blip r:embed="rId5"/>
            <a:stretch>
              <a:fillRect/>
            </a:stretch>
          </a:blipFill>
        </p:spPr>
      </p:sp>
      <p:sp>
        <p:nvSpPr>
          <p:cNvPr id="97" name="Shape 97"/>
          <p:cNvSpPr txBox="1"/>
          <p:nvPr/>
        </p:nvSpPr>
        <p:spPr>
          <a:xfrm>
            <a:off x="3124200" y="4692610"/>
            <a:ext cx="6019799" cy="2057400"/>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98958"/>
              <a:buFont typeface="Arial"/>
              <a:buChar char="•"/>
            </a:pPr>
            <a:r>
              <a:rPr lang="en-US" sz="3200" b="0" i="0" u="none" strike="noStrike" cap="none" baseline="0">
                <a:solidFill>
                  <a:schemeClr val="dk1"/>
                </a:solidFill>
                <a:latin typeface="Calibri"/>
                <a:ea typeface="Calibri"/>
                <a:cs typeface="Calibri"/>
                <a:sym typeface="Calibri"/>
              </a:rPr>
              <a:t>Book of Mormon Musical</a:t>
            </a:r>
          </a:p>
          <a:p>
            <a:pPr marL="742950" marR="0" lvl="1" indent="-285750" algn="l" rtl="0">
              <a:spcBef>
                <a:spcPts val="320"/>
              </a:spcBef>
              <a:buClr>
                <a:schemeClr val="dk1"/>
              </a:buClr>
              <a:buSzPct val="98958"/>
              <a:buFont typeface="Arial"/>
              <a:buChar char="•"/>
            </a:pPr>
            <a:r>
              <a:rPr lang="en-US" sz="1600" b="0" i="0" u="none" strike="noStrike" cap="none" baseline="0">
                <a:solidFill>
                  <a:schemeClr val="dk1"/>
                </a:solidFill>
                <a:latin typeface="Calibri"/>
                <a:ea typeface="Calibri"/>
                <a:cs typeface="Calibri"/>
                <a:sym typeface="Calibri"/>
              </a:rPr>
              <a:t>Accurate doctrine (Standing up to warlords, divine revelation, given the words to speak the very minute they need it, Gathering to Zion)</a:t>
            </a:r>
          </a:p>
          <a:p>
            <a:pPr marL="742950" marR="0" lvl="1" indent="-285750" algn="l" rtl="0">
              <a:spcBef>
                <a:spcPts val="320"/>
              </a:spcBef>
              <a:buClr>
                <a:schemeClr val="dk1"/>
              </a:buClr>
              <a:buSzPct val="98958"/>
              <a:buFont typeface="Arial"/>
              <a:buChar char="•"/>
            </a:pPr>
            <a:r>
              <a:rPr lang="en-US" sz="1600" b="0" i="0" u="none" strike="noStrike" cap="none" baseline="0">
                <a:solidFill>
                  <a:schemeClr val="dk1"/>
                </a:solidFill>
                <a:latin typeface="Calibri"/>
                <a:ea typeface="Calibri"/>
                <a:cs typeface="Calibri"/>
                <a:sym typeface="Calibri"/>
              </a:rPr>
              <a:t>Coarse, uncomfortable (Brigham Young, “I shit on your congress”)</a:t>
            </a:r>
          </a:p>
          <a:p>
            <a:pPr marL="742950" marR="0" lvl="1" indent="-285750" algn="l" rtl="0">
              <a:spcBef>
                <a:spcPts val="320"/>
              </a:spcBef>
              <a:buClr>
                <a:schemeClr val="dk1"/>
              </a:buClr>
              <a:buSzPct val="98958"/>
              <a:buFont typeface="Arial"/>
              <a:buChar char="•"/>
            </a:pPr>
            <a:r>
              <a:rPr lang="en-US" sz="1600" b="0" i="0" u="none" strike="noStrike" cap="none" baseline="0">
                <a:solidFill>
                  <a:schemeClr val="dk1"/>
                </a:solidFill>
                <a:latin typeface="Calibri"/>
                <a:ea typeface="Calibri"/>
                <a:cs typeface="Calibri"/>
                <a:sym typeface="Calibri"/>
              </a:rPr>
              <a:t>Points out the silliness in literal belief</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Shape 102"/>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baseline="0">
                <a:solidFill>
                  <a:schemeClr val="dk1"/>
                </a:solidFill>
                <a:latin typeface="Calibri"/>
                <a:ea typeface="Calibri"/>
                <a:cs typeface="Calibri"/>
                <a:sym typeface="Calibri"/>
              </a:rPr>
              <a:t>Dousing Rods</a:t>
            </a:r>
          </a:p>
        </p:txBody>
      </p:sp>
      <p:sp>
        <p:nvSpPr>
          <p:cNvPr id="103" name="Shape 103"/>
          <p:cNvSpPr txBox="1">
            <a:spLocks noGrp="1"/>
          </p:cNvSpPr>
          <p:nvPr>
            <p:ph type="body" idx="1"/>
          </p:nvPr>
        </p:nvSpPr>
        <p:spPr>
          <a:xfrm>
            <a:off x="457200" y="1349300"/>
            <a:ext cx="8229600" cy="5341500"/>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117283"/>
              <a:buFont typeface="Arial"/>
              <a:buChar char="•"/>
            </a:pPr>
            <a:r>
              <a:rPr lang="en-US" sz="2700" b="0" i="0" u="none" strike="noStrike" cap="none" baseline="0">
                <a:solidFill>
                  <a:schemeClr val="dk1"/>
                </a:solidFill>
                <a:latin typeface="Calibri"/>
                <a:ea typeface="Calibri"/>
                <a:cs typeface="Calibri"/>
                <a:sym typeface="Calibri"/>
              </a:rPr>
              <a:t>1835 copy of Book of Commandments says that Oliver Cowdery had “power of the Rod”- changed to “rod of Aaron”</a:t>
            </a:r>
          </a:p>
          <a:p>
            <a:pPr marL="342900" marR="0" lvl="0" indent="-342900" algn="l" rtl="0">
              <a:spcBef>
                <a:spcPts val="400"/>
              </a:spcBef>
              <a:buClr>
                <a:schemeClr val="dk1"/>
              </a:buClr>
              <a:buSzPct val="117647"/>
              <a:buFont typeface="Arial"/>
              <a:buChar char="•"/>
            </a:pPr>
            <a:r>
              <a:rPr lang="en-US" sz="1700" b="0" i="0" u="sng" strike="noStrike" cap="none" baseline="0">
                <a:solidFill>
                  <a:schemeClr val="hlink"/>
                </a:solidFill>
                <a:latin typeface="Calibri"/>
                <a:ea typeface="Calibri"/>
                <a:cs typeface="Calibri"/>
                <a:sym typeface="Calibri"/>
                <a:hlinkClick r:id="rId3"/>
              </a:rPr>
              <a:t>http://www.mormonthink.com/rodofaaron.htm</a:t>
            </a:r>
          </a:p>
          <a:p>
            <a:pPr marL="342900" marR="0" lvl="0" indent="-342900" algn="l" rtl="0">
              <a:spcBef>
                <a:spcPts val="400"/>
              </a:spcBef>
              <a:buClr>
                <a:schemeClr val="dk1"/>
              </a:buClr>
              <a:buSzPct val="117647"/>
              <a:buFont typeface="Arial"/>
              <a:buChar char="•"/>
            </a:pPr>
            <a:r>
              <a:rPr lang="en-US" sz="1700" b="0" i="0" u="none" strike="noStrike" cap="none" baseline="0">
                <a:solidFill>
                  <a:schemeClr val="dk1"/>
                </a:solidFill>
                <a:latin typeface="Calibri"/>
                <a:ea typeface="Calibri"/>
                <a:cs typeface="Calibri"/>
                <a:sym typeface="Calibri"/>
              </a:rPr>
              <a:t>FAIR/FARMS response- </a:t>
            </a:r>
            <a:r>
              <a:rPr lang="en-US" sz="1800" u="sng">
                <a:solidFill>
                  <a:schemeClr val="hlink"/>
                </a:solidFill>
                <a:latin typeface="Arial"/>
                <a:ea typeface="Arial"/>
                <a:cs typeface="Arial"/>
                <a:sym typeface="Arial"/>
                <a:hlinkClick r:id="rId4"/>
              </a:rPr>
              <a:t>The reference was later changed to the "gift of Aaron," but we can only speculate as to the exact reason why.</a:t>
            </a:r>
            <a:r>
              <a:rPr lang="en-US" sz="1800">
                <a:solidFill>
                  <a:srgbClr val="000000"/>
                </a:solidFill>
                <a:latin typeface="Arial"/>
                <a:ea typeface="Arial"/>
                <a:cs typeface="Arial"/>
                <a:sym typeface="Arial"/>
              </a:rPr>
              <a:t> </a:t>
            </a:r>
          </a:p>
          <a:p>
            <a:pPr marL="342900" marR="0" lvl="0" indent="-342900" algn="l" rtl="0">
              <a:spcBef>
                <a:spcPts val="640"/>
              </a:spcBef>
              <a:buClr>
                <a:schemeClr val="dk1"/>
              </a:buClr>
              <a:buSzPct val="117283"/>
              <a:buFont typeface="Arial"/>
              <a:buChar char="•"/>
            </a:pPr>
            <a:r>
              <a:rPr lang="en-US" sz="2700" b="0" i="0" u="none" strike="noStrike" cap="none" baseline="0">
                <a:solidFill>
                  <a:schemeClr val="dk1"/>
                </a:solidFill>
                <a:latin typeface="Calibri"/>
                <a:ea typeface="Calibri"/>
                <a:cs typeface="Calibri"/>
                <a:sym typeface="Calibri"/>
              </a:rPr>
              <a:t>Father Smith consecrated dousing rods in the kirtland temple before a treasure hunt in 1836</a:t>
            </a:r>
            <a:r>
              <a:rPr lang="en-US"/>
              <a:t> </a:t>
            </a:r>
            <a:r>
              <a:rPr lang="en-US" sz="1800"/>
              <a:t>(</a:t>
            </a:r>
            <a:r>
              <a:rPr lang="en-US" sz="1600" b="0" i="0" u="none" strike="noStrike" cap="none" baseline="0">
                <a:solidFill>
                  <a:schemeClr val="dk1"/>
                </a:solidFill>
                <a:latin typeface="Calibri"/>
                <a:ea typeface="Calibri"/>
                <a:cs typeface="Calibri"/>
                <a:sym typeface="Calibri"/>
              </a:rPr>
              <a:t>Quinn, D. Michael, The Mormon Hierarchy: Origins of Power, Appendix 7: Selected Chronology of the Church of Jesus Christ of Latter-day Saints)</a:t>
            </a:r>
          </a:p>
          <a:p>
            <a:pPr marL="342900" marR="0" lvl="0" indent="-342900" algn="l" rtl="0">
              <a:spcBef>
                <a:spcPts val="620"/>
              </a:spcBef>
              <a:buClr>
                <a:schemeClr val="dk1"/>
              </a:buClr>
              <a:buSzPct val="114197"/>
              <a:buFont typeface="Arial"/>
              <a:buChar char="•"/>
            </a:pPr>
            <a:r>
              <a:rPr lang="en-US" sz="2650" b="0" i="0" u="none" strike="noStrike" cap="none" baseline="0">
                <a:solidFill>
                  <a:schemeClr val="dk1"/>
                </a:solidFill>
                <a:latin typeface="Calibri"/>
                <a:ea typeface="Calibri"/>
                <a:cs typeface="Calibri"/>
                <a:sym typeface="Calibri"/>
              </a:rPr>
              <a:t>Coffins turned into canes for the 12</a:t>
            </a:r>
          </a:p>
          <a:p>
            <a:pPr marL="342900" marR="0" lvl="0" indent="-342900" algn="l" rtl="0">
              <a:spcBef>
                <a:spcPts val="640"/>
              </a:spcBef>
              <a:buClr>
                <a:schemeClr val="dk1"/>
              </a:buClr>
              <a:buSzPct val="117283"/>
              <a:buFont typeface="Arial"/>
              <a:buChar char="•"/>
            </a:pPr>
            <a:r>
              <a:rPr lang="en-US" sz="2700" b="0" i="0" u="none" strike="noStrike" cap="none" baseline="0">
                <a:solidFill>
                  <a:schemeClr val="dk1"/>
                </a:solidFill>
                <a:latin typeface="Calibri"/>
                <a:ea typeface="Calibri"/>
                <a:cs typeface="Calibri"/>
                <a:sym typeface="Calibri"/>
              </a:rPr>
              <a:t>Oliver Cowdery’s rod- turned into Brigham’s Cane</a:t>
            </a:r>
          </a:p>
          <a:p>
            <a:pPr marL="342900" marR="0" lvl="0" indent="-342900" algn="l" rtl="0">
              <a:spcBef>
                <a:spcPts val="380"/>
              </a:spcBef>
              <a:buClr>
                <a:schemeClr val="dk1"/>
              </a:buClr>
              <a:buSzPct val="119791"/>
              <a:buFont typeface="Arial"/>
              <a:buChar char="•"/>
            </a:pPr>
            <a:r>
              <a:rPr lang="en-US" sz="1600" b="0" i="0" u="sng" strike="noStrike" cap="none" baseline="0">
                <a:solidFill>
                  <a:schemeClr val="hlink"/>
                </a:solidFill>
                <a:latin typeface="Calibri"/>
                <a:ea typeface="Calibri"/>
                <a:cs typeface="Calibri"/>
                <a:sym typeface="Calibri"/>
                <a:hlinkClick r:id="rId5"/>
              </a:rPr>
              <a:t>http://www.reddit.com/r/exmormon/comments/vdzwd/may_have_to_pay_myself_50_second_source_for/</a:t>
            </a:r>
          </a:p>
          <a:p>
            <a:pPr marL="342900" marR="0" lvl="0" indent="-342900" algn="l" rtl="0">
              <a:spcBef>
                <a:spcPts val="380"/>
              </a:spcBef>
              <a:buClr>
                <a:schemeClr val="dk1"/>
              </a:buClr>
              <a:buSzPct val="119791"/>
              <a:buFont typeface="Arial"/>
              <a:buChar char="•"/>
            </a:pPr>
            <a:r>
              <a:rPr lang="en-US" sz="1600" b="0" i="0" u="sng" strike="noStrike" cap="none" baseline="0">
                <a:solidFill>
                  <a:schemeClr val="hlink"/>
                </a:solidFill>
                <a:latin typeface="Calibri"/>
                <a:ea typeface="Calibri"/>
                <a:cs typeface="Calibri"/>
                <a:sym typeface="Calibri"/>
                <a:hlinkClick r:id="rId6"/>
              </a:rPr>
              <a:t>http://www.reddit.com/r/exmormon/comments/vaodz/the_hundredaire_challenge_up_to_350_for_grabs/</a:t>
            </a:r>
          </a:p>
          <a:p>
            <a:endParaRPr lang="en-US" sz="1600" b="0" i="0" u="sng" strike="noStrike" cap="none" baseline="0">
              <a:solidFill>
                <a:schemeClr val="hlink"/>
              </a:solidFill>
              <a:latin typeface="Calibri"/>
              <a:ea typeface="Calibri"/>
              <a:cs typeface="Calibri"/>
              <a:sym typeface="Calibri"/>
              <a:hlinkClick r:id="rId6"/>
            </a:endParaRPr>
          </a:p>
          <a:p>
            <a:endParaRPr lang="en-US" sz="1600" b="0" i="0" u="sng" strike="noStrike" cap="none" baseline="0">
              <a:solidFill>
                <a:schemeClr val="hlink"/>
              </a:solidFill>
              <a:latin typeface="Calibri"/>
              <a:ea typeface="Calibri"/>
              <a:cs typeface="Calibri"/>
              <a:sym typeface="Calibri"/>
              <a:hlinkClick r:id="rId6"/>
            </a:endParaRPr>
          </a:p>
          <a:p>
            <a:endParaRPr lang="en-US" sz="1600" b="0" i="0" u="sng" strike="noStrike" cap="none" baseline="0">
              <a:solidFill>
                <a:schemeClr val="hlink"/>
              </a:solidFill>
              <a:latin typeface="Calibri"/>
              <a:ea typeface="Calibri"/>
              <a:cs typeface="Calibri"/>
              <a:sym typeface="Calibri"/>
              <a:hlinkClick r:id="rId6"/>
            </a:endParaRPr>
          </a:p>
          <a:p>
            <a:endParaRPr lang="en-US" sz="1600" b="0" i="0" u="sng" strike="noStrike" cap="none" baseline="0">
              <a:solidFill>
                <a:schemeClr val="hlink"/>
              </a:solidFill>
              <a:latin typeface="Calibri"/>
              <a:ea typeface="Calibri"/>
              <a:cs typeface="Calibri"/>
              <a:sym typeface="Calibri"/>
              <a:hlinkClick r:id="rId6"/>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Shape 108"/>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baseline="0">
                <a:solidFill>
                  <a:schemeClr val="dk1"/>
                </a:solidFill>
                <a:latin typeface="Calibri"/>
                <a:ea typeface="Calibri"/>
                <a:cs typeface="Calibri"/>
                <a:sym typeface="Calibri"/>
              </a:rPr>
              <a:t>Arsenic and Old Men</a:t>
            </a:r>
          </a:p>
        </p:txBody>
      </p:sp>
      <p:sp>
        <p:nvSpPr>
          <p:cNvPr id="109" name="Shape 109"/>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105555"/>
              <a:buFont typeface="Arial"/>
              <a:buChar char="•"/>
            </a:pPr>
            <a:r>
              <a:rPr lang="en-US" sz="2950" b="0" i="0" u="none" strike="noStrike" cap="none" baseline="0">
                <a:solidFill>
                  <a:schemeClr val="dk1"/>
                </a:solidFill>
                <a:latin typeface="Calibri"/>
                <a:ea typeface="Calibri"/>
                <a:cs typeface="Calibri"/>
                <a:sym typeface="Calibri"/>
              </a:rPr>
              <a:t>Samuel Smith (Joseph’s brother) was to succeed him.  He cried out that he was poisoned.  Hosea Stout (Chief of Navoo Police) was his nursemaid</a:t>
            </a:r>
          </a:p>
          <a:p>
            <a:pPr marL="342900" marR="0" lvl="0" indent="-342900" algn="l" rtl="0">
              <a:spcBef>
                <a:spcPts val="640"/>
              </a:spcBef>
              <a:buClr>
                <a:schemeClr val="dk1"/>
              </a:buClr>
              <a:buSzPct val="105555"/>
              <a:buFont typeface="Arial"/>
              <a:buChar char="•"/>
            </a:pPr>
            <a:r>
              <a:rPr lang="en-US" sz="2950" b="0" i="0" u="none" strike="noStrike" cap="none" baseline="0">
                <a:solidFill>
                  <a:schemeClr val="dk1"/>
                </a:solidFill>
                <a:latin typeface="Calibri"/>
                <a:ea typeface="Calibri"/>
                <a:cs typeface="Calibri"/>
                <a:sym typeface="Calibri"/>
              </a:rPr>
              <a:t>String of Arsenic poisoning in Nauvoo related to individuals who revealed polygamy (forthcoming)</a:t>
            </a:r>
          </a:p>
          <a:p>
            <a:pPr marL="342900" marR="0" lvl="0" indent="-342900" algn="l" rtl="0">
              <a:spcBef>
                <a:spcPts val="640"/>
              </a:spcBef>
              <a:buClr>
                <a:schemeClr val="dk1"/>
              </a:buClr>
              <a:buSzPct val="105555"/>
              <a:buFont typeface="Arial"/>
              <a:buChar char="•"/>
            </a:pPr>
            <a:r>
              <a:rPr lang="en-US" sz="2950" b="0" i="0" u="none" strike="noStrike" cap="none" baseline="0">
                <a:solidFill>
                  <a:schemeClr val="dk1"/>
                </a:solidFill>
                <a:latin typeface="Calibri"/>
                <a:ea typeface="Calibri"/>
                <a:cs typeface="Calibri"/>
                <a:sym typeface="Calibri"/>
              </a:rPr>
              <a:t>Brigham Young died with symptoms of Arsenic poisoning</a:t>
            </a:r>
          </a:p>
          <a:p>
            <a:pPr marL="342900" marR="0" lvl="0" indent="-342900" algn="l" rtl="0">
              <a:spcBef>
                <a:spcPts val="640"/>
              </a:spcBef>
              <a:buClr>
                <a:schemeClr val="dk1"/>
              </a:buClr>
              <a:buSzPct val="105555"/>
              <a:buFont typeface="Arial"/>
              <a:buChar char="•"/>
            </a:pPr>
            <a:r>
              <a:rPr lang="en-US" sz="2950" b="0" i="0" u="none" strike="noStrike" cap="none" baseline="0">
                <a:solidFill>
                  <a:schemeClr val="dk1"/>
                </a:solidFill>
                <a:latin typeface="Calibri"/>
                <a:ea typeface="Calibri"/>
                <a:cs typeface="Calibri"/>
                <a:sym typeface="Calibri"/>
              </a:rPr>
              <a:t>Wilford Woodruff and the </a:t>
            </a:r>
            <a:r>
              <a:rPr lang="en-US" sz="2950" b="0" i="0" u="sng" strike="noStrike" cap="none" baseline="0">
                <a:solidFill>
                  <a:schemeClr val="hlink"/>
                </a:solidFill>
                <a:latin typeface="Calibri"/>
                <a:ea typeface="Calibri"/>
                <a:cs typeface="Calibri"/>
                <a:sym typeface="Calibri"/>
                <a:hlinkClick r:id="rId3"/>
              </a:rPr>
              <a:t>Bohemian Club </a:t>
            </a:r>
            <a:r>
              <a:rPr lang="en-US" sz="2950" b="0" i="0" u="none" strike="noStrike" cap="none" baseline="0">
                <a:solidFill>
                  <a:schemeClr val="dk1"/>
                </a:solidFill>
                <a:latin typeface="Calibri"/>
                <a:ea typeface="Calibri"/>
                <a:cs typeface="Calibri"/>
                <a:sym typeface="Calibri"/>
              </a:rPr>
              <a:t>(</a:t>
            </a:r>
            <a:r>
              <a:rPr lang="en-US" sz="2950" b="0" i="0" u="sng" strike="noStrike" cap="none" baseline="0">
                <a:solidFill>
                  <a:schemeClr val="hlink"/>
                </a:solidFill>
                <a:latin typeface="Calibri"/>
                <a:ea typeface="Calibri"/>
                <a:cs typeface="Calibri"/>
                <a:sym typeface="Calibri"/>
                <a:hlinkClick r:id="rId4"/>
              </a:rPr>
              <a:t>Illuminati connection</a:t>
            </a:r>
            <a:r>
              <a:rPr lang="en-US" sz="2950" b="0" i="0" u="none" strike="noStrike" cap="none" baseline="0">
                <a:solidFill>
                  <a:schemeClr val="dk1"/>
                </a:solidFill>
                <a:latin typeface="Calibri"/>
                <a:ea typeface="Calibri"/>
                <a:cs typeface="Calibri"/>
                <a:sym typeface="Calibri"/>
              </a:rPr>
              <a:t>) </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Shape 114"/>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baseline="0">
                <a:solidFill>
                  <a:schemeClr val="dk1"/>
                </a:solidFill>
                <a:latin typeface="Calibri"/>
                <a:ea typeface="Calibri"/>
                <a:cs typeface="Calibri"/>
                <a:sym typeface="Calibri"/>
              </a:rPr>
              <a:t>Finish the quote- Principles</a:t>
            </a:r>
          </a:p>
        </p:txBody>
      </p:sp>
      <p:sp>
        <p:nvSpPr>
          <p:cNvPr id="115" name="Shape 115"/>
          <p:cNvSpPr txBox="1">
            <a:spLocks noGrp="1"/>
          </p:cNvSpPr>
          <p:nvPr>
            <p:ph type="body" idx="1"/>
          </p:nvPr>
        </p:nvSpPr>
        <p:spPr>
          <a:xfrm>
            <a:off x="457200" y="1251725"/>
            <a:ext cx="8229600" cy="4526100"/>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117283"/>
              <a:buFont typeface="Arial"/>
              <a:buChar char="•"/>
            </a:pPr>
            <a:r>
              <a:rPr lang="en-US" sz="2700" b="0" i="0" u="none" strike="noStrike" cap="none" baseline="0">
                <a:solidFill>
                  <a:schemeClr val="dk1"/>
                </a:solidFill>
                <a:latin typeface="Calibri"/>
                <a:ea typeface="Calibri"/>
                <a:cs typeface="Calibri"/>
                <a:sym typeface="Calibri"/>
              </a:rPr>
              <a:t>“If there are any principles which have given me strength, and by which I have learned to live more truly a life of usefulness, it seems to me I could wish to impart this joy and strength to others; to tell them what the Gospel has been and is to me, ever since I embraced it and learned to live by its laws. A fresh revelation of the Spirit day by day, an unveiling of mysteries which before were dark, deep, unexplained and incomprehensible; a most implicit faith in a divine power, in infinite truth emanating from God the Father. – </a:t>
            </a:r>
            <a:r>
              <a:rPr lang="en-US" sz="2700" b="0" i="0" u="sng" strike="noStrike" cap="none" baseline="0">
                <a:solidFill>
                  <a:schemeClr val="hlink"/>
                </a:solidFill>
                <a:latin typeface="Calibri"/>
                <a:ea typeface="Calibri"/>
                <a:cs typeface="Calibri"/>
                <a:sym typeface="Calibri"/>
                <a:hlinkClick r:id="rId3"/>
              </a:rPr>
              <a:t>Elizabeth Ann Whitney</a:t>
            </a:r>
          </a:p>
          <a:p>
            <a:pPr marL="342900" marR="0" lvl="0" indent="-342900" algn="l" rtl="0">
              <a:spcBef>
                <a:spcPts val="640"/>
              </a:spcBef>
              <a:buClr>
                <a:schemeClr val="dk1"/>
              </a:buClr>
              <a:buSzPct val="117283"/>
              <a:buFont typeface="Arial"/>
              <a:buChar char="•"/>
            </a:pPr>
            <a:r>
              <a:rPr lang="en-US" sz="2700" b="0" i="0" u="none" strike="noStrike" cap="none" baseline="0">
                <a:solidFill>
                  <a:schemeClr val="dk1"/>
                </a:solidFill>
                <a:latin typeface="Calibri"/>
                <a:ea typeface="Calibri"/>
                <a:cs typeface="Calibri"/>
                <a:sym typeface="Calibri"/>
              </a:rPr>
              <a:t>Rewards offered to her father to marry her to </a:t>
            </a:r>
            <a:r>
              <a:rPr lang="en-US" sz="2700" b="0" i="0" u="sng" strike="noStrike" cap="none" baseline="0">
                <a:solidFill>
                  <a:schemeClr val="hlink"/>
                </a:solidFill>
                <a:latin typeface="Calibri"/>
                <a:ea typeface="Calibri"/>
                <a:cs typeface="Calibri"/>
                <a:sym typeface="Calibri"/>
                <a:hlinkClick r:id="rId4"/>
              </a:rPr>
              <a:t>Smith at age 17 </a:t>
            </a:r>
            <a:r>
              <a:rPr lang="en-US" sz="2700" b="0" i="0" u="none" strike="noStrike" cap="none" baseline="0">
                <a:solidFill>
                  <a:schemeClr val="dk1"/>
                </a:solidFill>
                <a:latin typeface="Calibri"/>
                <a:ea typeface="Calibri"/>
                <a:cs typeface="Calibri"/>
                <a:sym typeface="Calibri"/>
              </a:rPr>
              <a:t>(</a:t>
            </a:r>
            <a:r>
              <a:rPr lang="en-US" sz="2700" b="0" i="0" u="sng" strike="noStrike" cap="none" baseline="0">
                <a:solidFill>
                  <a:schemeClr val="hlink"/>
                </a:solidFill>
                <a:latin typeface="Calibri"/>
                <a:ea typeface="Calibri"/>
                <a:cs typeface="Calibri"/>
                <a:sym typeface="Calibri"/>
                <a:hlinkClick r:id="rId5"/>
              </a:rPr>
              <a:t>Statutory rape</a:t>
            </a:r>
            <a:r>
              <a:rPr lang="en-US" sz="2700" b="0" i="0" u="none" strike="noStrike" cap="none" baseline="0">
                <a:solidFill>
                  <a:schemeClr val="dk1"/>
                </a:solidFill>
                <a:latin typeface="Calibri"/>
                <a:ea typeface="Calibri"/>
                <a:cs typeface="Calibri"/>
                <a:sym typeface="Calibri"/>
              </a:rPr>
              <a:t>)</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baseline="0">
                <a:solidFill>
                  <a:schemeClr val="dk1"/>
                </a:solidFill>
                <a:latin typeface="Calibri"/>
                <a:ea typeface="Calibri"/>
                <a:cs typeface="Calibri"/>
                <a:sym typeface="Calibri"/>
              </a:rPr>
              <a:t>Finish the Quote- Trial</a:t>
            </a:r>
          </a:p>
        </p:txBody>
      </p:sp>
      <p:sp>
        <p:nvSpPr>
          <p:cNvPr id="121" name="Shape 121"/>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98958"/>
              <a:buFont typeface="Arial"/>
              <a:buChar char="•"/>
            </a:pPr>
            <a:r>
              <a:rPr lang="en-US" sz="3200" b="0" i="0" u="none" strike="noStrike" cap="none" baseline="0">
                <a:solidFill>
                  <a:schemeClr val="dk1"/>
                </a:solidFill>
                <a:latin typeface="Calibri"/>
                <a:ea typeface="Calibri"/>
                <a:cs typeface="Calibri"/>
                <a:sym typeface="Calibri"/>
              </a:rPr>
              <a:t>"if this court record is authentic it is the most damning evidence in existence against Joseph Smith.” – Hugh Nibley on 1826 trial</a:t>
            </a:r>
          </a:p>
          <a:p>
            <a:pPr marL="342900" marR="0" lvl="0" indent="-342900" algn="l" rtl="0">
              <a:spcBef>
                <a:spcPts val="640"/>
              </a:spcBef>
              <a:buClr>
                <a:schemeClr val="dk1"/>
              </a:buClr>
              <a:buSzPct val="98958"/>
              <a:buFont typeface="Arial"/>
              <a:buChar char="•"/>
            </a:pPr>
            <a:r>
              <a:rPr lang="en-US" sz="3200" b="0" i="0" u="sng" strike="noStrike" cap="none" baseline="0">
                <a:solidFill>
                  <a:schemeClr val="hlink"/>
                </a:solidFill>
                <a:latin typeface="Calibri"/>
                <a:ea typeface="Calibri"/>
                <a:cs typeface="Calibri"/>
                <a:sym typeface="Calibri"/>
                <a:hlinkClick r:id="rId3"/>
              </a:rPr>
              <a:t>http://richkelsey.org/1826_trial_testimonies.htm</a:t>
            </a:r>
            <a:r>
              <a:rPr lang="en-US" sz="3200" b="0" i="0" u="none" strike="noStrike" cap="none" baseline="0">
                <a:solidFill>
                  <a:schemeClr val="dk1"/>
                </a:solidFill>
                <a:latin typeface="Calibri"/>
                <a:ea typeface="Calibri"/>
                <a:cs typeface="Calibri"/>
                <a:sym typeface="Calibri"/>
              </a:rPr>
              <a:t> (including court record scanned in)</a:t>
            </a:r>
          </a:p>
          <a:p>
            <a:pPr marL="342900" marR="0" lvl="0" indent="-342900" algn="l" rtl="0">
              <a:spcBef>
                <a:spcPts val="640"/>
              </a:spcBef>
              <a:buClr>
                <a:schemeClr val="dk1"/>
              </a:buClr>
              <a:buSzPct val="98958"/>
              <a:buFont typeface="Arial"/>
              <a:buChar char="•"/>
            </a:pPr>
            <a:r>
              <a:rPr lang="en-US" sz="3200" b="0" i="0" u="none" strike="noStrike" cap="none" baseline="0">
                <a:solidFill>
                  <a:schemeClr val="dk1"/>
                </a:solidFill>
                <a:latin typeface="Calibri"/>
                <a:ea typeface="Calibri"/>
                <a:cs typeface="Calibri"/>
                <a:sym typeface="Calibri"/>
              </a:rPr>
              <a:t>FAIR/FARMS reply </a:t>
            </a:r>
            <a:r>
              <a:rPr lang="en-US" sz="3200" b="0" i="0" u="sng" strike="noStrike" cap="none" baseline="0">
                <a:solidFill>
                  <a:schemeClr val="hlink"/>
                </a:solidFill>
                <a:latin typeface="Calibri"/>
                <a:ea typeface="Calibri"/>
                <a:cs typeface="Calibri"/>
                <a:sym typeface="Calibri"/>
                <a:hlinkClick r:id="rId4"/>
              </a:rPr>
              <a:t>“He was found not guilty”</a:t>
            </a:r>
          </a:p>
          <a:p>
            <a:pPr marL="342900" marR="0" lvl="0" indent="-342900" algn="l" rtl="0">
              <a:spcBef>
                <a:spcPts val="640"/>
              </a:spcBef>
              <a:buClr>
                <a:schemeClr val="dk1"/>
              </a:buClr>
              <a:buSzPct val="98958"/>
              <a:buFont typeface="Arial"/>
              <a:buChar char="•"/>
            </a:pPr>
            <a:r>
              <a:rPr lang="en-US" sz="3200" b="0" i="0" u="none" strike="noStrike" cap="none" baseline="0">
                <a:solidFill>
                  <a:schemeClr val="dk1"/>
                </a:solidFill>
                <a:latin typeface="Calibri"/>
                <a:ea typeface="Calibri"/>
                <a:cs typeface="Calibri"/>
                <a:sym typeface="Calibri"/>
              </a:rPr>
              <a:t>Why would it be damning if found if he was not guilty?</a:t>
            </a:r>
          </a:p>
          <a:p>
            <a:endParaRPr lang="en-US" sz="3200" b="0" i="0" u="none" strike="noStrike" cap="none" baseline="0">
              <a:solidFill>
                <a:schemeClr val="dk1"/>
              </a:solidFill>
              <a:latin typeface="Calibri"/>
              <a:ea typeface="Calibri"/>
              <a:cs typeface="Calibri"/>
              <a:sym typeface="Calibri"/>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baseline="0">
                <a:solidFill>
                  <a:schemeClr val="dk1"/>
                </a:solidFill>
                <a:latin typeface="Calibri"/>
                <a:ea typeface="Calibri"/>
                <a:cs typeface="Calibri"/>
                <a:sym typeface="Calibri"/>
              </a:rPr>
              <a:t>1826 Trial- Animal killed</a:t>
            </a:r>
          </a:p>
        </p:txBody>
      </p:sp>
      <p:sp>
        <p:nvSpPr>
          <p:cNvPr id="127" name="Shape 127"/>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175925"/>
              <a:buFont typeface="Arial"/>
              <a:buChar char="•"/>
            </a:pPr>
            <a:r>
              <a:rPr lang="en-US" sz="1750" b="0" i="0" u="none" strike="noStrike" cap="none" baseline="0">
                <a:solidFill>
                  <a:schemeClr val="dk1"/>
                </a:solidFill>
                <a:latin typeface="Calibri"/>
                <a:ea typeface="Calibri"/>
                <a:cs typeface="Calibri"/>
                <a:sym typeface="Calibri"/>
              </a:rPr>
              <a:t>Killed Sheep</a:t>
            </a:r>
          </a:p>
          <a:p>
            <a:pPr marL="342900" marR="0" lvl="0" indent="-342900" algn="l" rtl="0">
              <a:spcBef>
                <a:spcPts val="640"/>
              </a:spcBef>
              <a:buClr>
                <a:schemeClr val="dk1"/>
              </a:buClr>
              <a:buSzPct val="175925"/>
              <a:buFont typeface="Arial"/>
              <a:buChar char="•"/>
            </a:pPr>
            <a:r>
              <a:rPr lang="en-US" sz="1750" b="0" i="0" u="none" strike="noStrike" cap="none" baseline="0">
                <a:solidFill>
                  <a:schemeClr val="dk1"/>
                </a:solidFill>
                <a:latin typeface="Calibri"/>
                <a:ea typeface="Calibri"/>
                <a:cs typeface="Calibri"/>
                <a:sym typeface="Calibri"/>
              </a:rPr>
              <a:t>Killed black dog</a:t>
            </a:r>
            <a:br>
              <a:rPr lang="en-US" sz="1750" b="0" i="0" u="none" strike="noStrike" cap="none" baseline="0">
                <a:solidFill>
                  <a:schemeClr val="dk1"/>
                </a:solidFill>
                <a:latin typeface="Calibri"/>
                <a:ea typeface="Calibri"/>
                <a:cs typeface="Calibri"/>
                <a:sym typeface="Calibri"/>
              </a:rPr>
            </a:br>
            <a:r>
              <a:rPr lang="en-US" sz="1750" b="0" i="0" u="none" strike="noStrike" cap="none" baseline="0">
                <a:solidFill>
                  <a:schemeClr val="dk1"/>
                </a:solidFill>
                <a:latin typeface="Calibri"/>
                <a:ea typeface="Calibri"/>
                <a:cs typeface="Calibri"/>
                <a:sym typeface="Calibri"/>
              </a:rPr>
              <a:t>John C. Bennett remarked that Joseph told him to kill a sheep and use its entrails for repentence</a:t>
            </a:r>
          </a:p>
          <a:p>
            <a:pPr marL="742950" marR="0" lvl="1" indent="-285750" algn="l" rtl="0">
              <a:spcBef>
                <a:spcPts val="560"/>
              </a:spcBef>
              <a:buClr>
                <a:schemeClr val="dk1"/>
              </a:buClr>
              <a:buSzPct val="177083"/>
              <a:buFont typeface="Arial"/>
              <a:buChar char="•"/>
            </a:pPr>
            <a:r>
              <a:rPr lang="en-US" sz="1550" b="0" i="0" u="none" strike="noStrike" cap="none" baseline="0">
                <a:solidFill>
                  <a:schemeClr val="dk1"/>
                </a:solidFill>
                <a:latin typeface="Calibri"/>
                <a:ea typeface="Calibri"/>
                <a:cs typeface="Calibri"/>
                <a:sym typeface="Calibri"/>
              </a:rPr>
              <a:t>(FAIR remarks: "Thus even if one accepts these reports as accurate (rather than as malicious slander, satire, or village gossip)“</a:t>
            </a:r>
          </a:p>
          <a:p>
            <a:pPr marL="342900" marR="0" lvl="0" indent="-342900" algn="l" rtl="0">
              <a:spcBef>
                <a:spcPts val="640"/>
              </a:spcBef>
              <a:buClr>
                <a:schemeClr val="dk1"/>
              </a:buClr>
              <a:buSzPct val="175925"/>
              <a:buFont typeface="Arial"/>
              <a:buChar char="•"/>
            </a:pPr>
            <a:r>
              <a:rPr lang="en-US" sz="1750" b="0" i="0" u="none" strike="noStrike" cap="none" baseline="0">
                <a:solidFill>
                  <a:schemeClr val="dk1"/>
                </a:solidFill>
                <a:latin typeface="Calibri"/>
                <a:ea typeface="Calibri"/>
                <a:cs typeface="Calibri"/>
                <a:sym typeface="Calibri"/>
              </a:rPr>
              <a:t>“ Joseph told them to go to Kirtland and cleanse and purify a certain room in the temple, that they must kill a lamb and offer a sacrifice unto the Lord which should prepare them to ordain Willard Richard a member of the Quorum of the Twelve Apostles.” </a:t>
            </a:r>
            <a:r>
              <a:rPr lang="en-US" sz="1750" b="0" i="0" u="sng" strike="noStrike" cap="none" baseline="0">
                <a:solidFill>
                  <a:schemeClr val="hlink"/>
                </a:solidFill>
                <a:latin typeface="Calibri"/>
                <a:ea typeface="Calibri"/>
                <a:cs typeface="Calibri"/>
                <a:sym typeface="Calibri"/>
                <a:hlinkClick r:id="rId3"/>
              </a:rPr>
              <a:t>-Wandle Mace</a:t>
            </a:r>
          </a:p>
          <a:p>
            <a:pPr marL="342900" marR="0" lvl="0" indent="-342900" algn="l" rtl="0">
              <a:spcBef>
                <a:spcPts val="640"/>
              </a:spcBef>
              <a:buClr>
                <a:schemeClr val="dk1"/>
              </a:buClr>
              <a:buSzPct val="175925"/>
              <a:buFont typeface="Arial"/>
              <a:buChar char="•"/>
            </a:pPr>
            <a:r>
              <a:rPr lang="en-US" sz="1750" b="0" i="0" u="none" strike="noStrike" cap="none" baseline="0">
                <a:solidFill>
                  <a:schemeClr val="dk1"/>
                </a:solidFill>
                <a:latin typeface="Calibri"/>
                <a:ea typeface="Calibri"/>
                <a:cs typeface="Calibri"/>
                <a:sym typeface="Calibri"/>
              </a:rPr>
              <a:t>[Speaking of the temple plan] Under the pulpit in the west end [Aaronic priesthood end] will be a place to offer sacrifices. There will be an altar prepared for that purpose so that when any sacrifices are to be offered, they should be offered there." [Journal of Wilford Woodruff, December 18, 1857</a:t>
            </a:r>
          </a:p>
          <a:p>
            <a:pPr marL="342900" marR="0" lvl="0" indent="-342900" algn="l" rtl="0">
              <a:spcBef>
                <a:spcPts val="640"/>
              </a:spcBef>
              <a:buClr>
                <a:schemeClr val="dk1"/>
              </a:buClr>
              <a:buSzPct val="175925"/>
              <a:buFont typeface="Arial"/>
              <a:buChar char="•"/>
            </a:pPr>
            <a:r>
              <a:rPr lang="en-US" sz="1750" b="0" i="0" u="none" strike="noStrike" cap="none" baseline="0">
                <a:solidFill>
                  <a:schemeClr val="dk1"/>
                </a:solidFill>
                <a:latin typeface="Calibri"/>
                <a:ea typeface="Calibri"/>
                <a:cs typeface="Calibri"/>
                <a:sym typeface="Calibri"/>
              </a:rPr>
              <a:t>"When we see a temple built right, there will be a place for the priests to enter and put on their robes, and offer up sacrifices, first for themselves, and then for the people." [Heber C. Kimball Journal, January 2, 1846. Cited in BYU Studies, Vol. 16, no. 3 (Sp 1976), p. 384.]</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Shape 132"/>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baseline="0">
                <a:solidFill>
                  <a:schemeClr val="dk1"/>
                </a:solidFill>
                <a:latin typeface="Calibri"/>
                <a:ea typeface="Calibri"/>
                <a:cs typeface="Calibri"/>
                <a:sym typeface="Calibri"/>
              </a:rPr>
              <a:t>Family Dagger</a:t>
            </a:r>
          </a:p>
        </p:txBody>
      </p:sp>
      <p:sp>
        <p:nvSpPr>
          <p:cNvPr id="133" name="Shape 133"/>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105555"/>
              <a:buFont typeface="Arial"/>
              <a:buChar char="•"/>
            </a:pPr>
            <a:r>
              <a:rPr lang="en-US" sz="2950" b="0" i="0" u="none" strike="noStrike" cap="none" baseline="0">
                <a:solidFill>
                  <a:schemeClr val="dk1"/>
                </a:solidFill>
                <a:latin typeface="Calibri"/>
                <a:ea typeface="Calibri"/>
                <a:cs typeface="Calibri"/>
                <a:sym typeface="Calibri"/>
              </a:rPr>
              <a:t>Michael Quinn found a family dagger in Hyrum’s possession</a:t>
            </a:r>
          </a:p>
          <a:p>
            <a:pPr marL="342900" marR="0" lvl="0" indent="-342900" algn="l" rtl="0">
              <a:spcBef>
                <a:spcPts val="640"/>
              </a:spcBef>
              <a:buClr>
                <a:schemeClr val="dk1"/>
              </a:buClr>
              <a:buSzPct val="105555"/>
              <a:buFont typeface="Arial"/>
              <a:buChar char="•"/>
            </a:pPr>
            <a:r>
              <a:rPr lang="en-US" sz="2950" b="0" i="0" u="none" strike="noStrike" cap="none" baseline="0">
                <a:solidFill>
                  <a:schemeClr val="dk1"/>
                </a:solidFill>
                <a:latin typeface="Calibri"/>
                <a:ea typeface="Calibri"/>
                <a:cs typeface="Calibri"/>
                <a:sym typeface="Calibri"/>
              </a:rPr>
              <a:t>Drew in ground with dagger (</a:t>
            </a:r>
            <a:r>
              <a:rPr lang="en-US" sz="2950" b="0" i="0" u="sng" strike="noStrike" cap="none" baseline="0">
                <a:solidFill>
                  <a:schemeClr val="hlink"/>
                </a:solidFill>
                <a:latin typeface="Calibri"/>
                <a:ea typeface="Calibri"/>
                <a:cs typeface="Calibri"/>
                <a:sym typeface="Calibri"/>
                <a:hlinkClick r:id="rId3"/>
              </a:rPr>
              <a:t>FAIR argues they never claimed the dagger, but others brought swords for this purpose</a:t>
            </a:r>
            <a:r>
              <a:rPr lang="en-US" sz="2950" b="0" i="0" u="none" strike="noStrike" cap="none" baseline="0">
                <a:solidFill>
                  <a:schemeClr val="dk1"/>
                </a:solidFill>
                <a:latin typeface="Calibri"/>
                <a:ea typeface="Calibri"/>
                <a:cs typeface="Calibri"/>
                <a:sym typeface="Calibri"/>
              </a:rPr>
              <a:t>, That Quinn gets the dates wrong, the sigils importance, and uses sources that are too late)</a:t>
            </a:r>
          </a:p>
          <a:p>
            <a:pPr marL="342900" marR="0" lvl="0" indent="-342900" algn="l" rtl="0">
              <a:spcBef>
                <a:spcPts val="640"/>
              </a:spcBef>
              <a:buClr>
                <a:schemeClr val="dk1"/>
              </a:buClr>
              <a:buSzPct val="105555"/>
              <a:buFont typeface="Arial"/>
              <a:buChar char="•"/>
            </a:pPr>
            <a:r>
              <a:rPr lang="en-US" sz="2950" b="0" i="0" u="none" strike="noStrike" cap="none" baseline="0">
                <a:solidFill>
                  <a:schemeClr val="dk1"/>
                </a:solidFill>
                <a:latin typeface="Calibri"/>
                <a:ea typeface="Calibri"/>
                <a:cs typeface="Calibri"/>
                <a:sym typeface="Calibri"/>
              </a:rPr>
              <a:t>WHY DID THEY HAVE A DAGGER?</a:t>
            </a:r>
          </a:p>
          <a:p>
            <a:pPr marL="342900" marR="0" lvl="0" indent="-342900" algn="l" rtl="0">
              <a:spcBef>
                <a:spcPts val="640"/>
              </a:spcBef>
              <a:buClr>
                <a:schemeClr val="dk1"/>
              </a:buClr>
              <a:buSzPct val="105555"/>
              <a:buFont typeface="Arial"/>
              <a:buChar char="•"/>
            </a:pPr>
            <a:r>
              <a:rPr lang="en-US" sz="2950" b="0" i="0" u="none" strike="noStrike" cap="none" baseline="0">
                <a:solidFill>
                  <a:schemeClr val="dk1"/>
                </a:solidFill>
                <a:latin typeface="Calibri"/>
                <a:ea typeface="Calibri"/>
                <a:cs typeface="Calibri"/>
                <a:sym typeface="Calibri"/>
              </a:rPr>
              <a:t>Bring you own dagger to the temple (Times and Seasons), to cut the symbols into the garments</a:t>
            </a:r>
          </a:p>
          <a:p>
            <a:endParaRPr lang="en-US" sz="2950" b="0" i="0" u="none" strike="noStrike" cap="none" baseline="0">
              <a:solidFill>
                <a:schemeClr val="dk1"/>
              </a:solidFill>
              <a:latin typeface="Calibri"/>
              <a:ea typeface="Calibri"/>
              <a:cs typeface="Calibri"/>
              <a:sym typeface="Calibri"/>
            </a:endParaRPr>
          </a:p>
        </p:txBody>
      </p:sp>
    </p:spTree>
  </p:cSld>
  <p:clrMapOvr>
    <a:masterClrMapping/>
  </p:clrMapOvr>
  <p:transition spd="slow">
    <p:cut/>
  </p:transition>
</p:sld>
</file>

<file path=ppt/theme/theme1.xml><?xml version="1.0" encoding="utf-8"?>
<a:theme xmlns:a="http://schemas.openxmlformats.org/drawingml/2006/main">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1148</Words>
  <Application>Microsoft Office PowerPoint</Application>
  <PresentationFormat>On-screen Show (4:3)</PresentationFormat>
  <Paragraphs>98</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
      <vt:lpstr>Honest Mormon Nuttiness</vt:lpstr>
      <vt:lpstr>What is Nutty History?</vt:lpstr>
      <vt:lpstr>Antimormon vs. Uncomfortable Mormon</vt:lpstr>
      <vt:lpstr>Dousing Rods</vt:lpstr>
      <vt:lpstr>Arsenic and Old Men</vt:lpstr>
      <vt:lpstr>Finish the quote- Principles</vt:lpstr>
      <vt:lpstr>Finish the Quote- Trial</vt:lpstr>
      <vt:lpstr>1826 Trial- Animal killed</vt:lpstr>
      <vt:lpstr>Family Dagger</vt:lpstr>
      <vt:lpstr>Finish the Quote-Plates</vt:lpstr>
      <vt:lpstr>Nutty Statistics- Polygamy</vt:lpstr>
      <vt:lpstr>Zebadee Coultrin</vt:lpstr>
      <vt:lpstr>(Min)imum Nuttiness</vt:lpstr>
      <vt:lpstr>Future Nuttiness</vt:lpstr>
      <vt:lpstr>Mithryn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Honest Mormon Nuttiness</dc:title>
  <cp:lastModifiedBy>Kenneth Lines</cp:lastModifiedBy>
  <cp:revision>1</cp:revision>
  <dcterms:modified xsi:type="dcterms:W3CDTF">2013-04-15T20:51:57Z</dcterms:modified>
</cp:coreProperties>
</file>